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8" r:id="rId2"/>
    <p:sldId id="279" r:id="rId3"/>
    <p:sldId id="280" r:id="rId4"/>
    <p:sldId id="281" r:id="rId5"/>
    <p:sldId id="282" r:id="rId6"/>
    <p:sldId id="256" r:id="rId7"/>
    <p:sldId id="257" r:id="rId8"/>
    <p:sldId id="258" r:id="rId9"/>
    <p:sldId id="259" r:id="rId10"/>
    <p:sldId id="260" r:id="rId11"/>
    <p:sldId id="261" r:id="rId12"/>
    <p:sldId id="276" r:id="rId13"/>
    <p:sldId id="277"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0B479-8489-4518-B5FA-41FD62BD6F3B}" v="43" dt="2024-07-30T17:24:35.66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iby Taborda" userId="156df14a670b5295" providerId="LiveId" clId="{7210B479-8489-4518-B5FA-41FD62BD6F3B}"/>
    <pc:docChg chg="undo custSel addSld delSld modSld sldOrd">
      <pc:chgData name="Deiby Taborda" userId="156df14a670b5295" providerId="LiveId" clId="{7210B479-8489-4518-B5FA-41FD62BD6F3B}" dt="2024-07-30T17:36:19.877" v="751" actId="1076"/>
      <pc:docMkLst>
        <pc:docMk/>
      </pc:docMkLst>
      <pc:sldChg chg="modSp mod">
        <pc:chgData name="Deiby Taborda" userId="156df14a670b5295" providerId="LiveId" clId="{7210B479-8489-4518-B5FA-41FD62BD6F3B}" dt="2024-07-30T10:48:18.467" v="88" actId="20577"/>
        <pc:sldMkLst>
          <pc:docMk/>
          <pc:sldMk cId="2396796312" sldId="257"/>
        </pc:sldMkLst>
        <pc:spChg chg="mod">
          <ac:chgData name="Deiby Taborda" userId="156df14a670b5295" providerId="LiveId" clId="{7210B479-8489-4518-B5FA-41FD62BD6F3B}" dt="2024-07-30T10:48:18.467" v="88" actId="20577"/>
          <ac:spMkLst>
            <pc:docMk/>
            <pc:sldMk cId="2396796312" sldId="257"/>
            <ac:spMk id="15" creationId="{D5CAF7BF-BFFA-10EA-6934-4B33514783B3}"/>
          </ac:spMkLst>
        </pc:spChg>
      </pc:sldChg>
      <pc:sldChg chg="addSp modSp mod">
        <pc:chgData name="Deiby Taborda" userId="156df14a670b5295" providerId="LiveId" clId="{7210B479-8489-4518-B5FA-41FD62BD6F3B}" dt="2024-07-30T11:02:54.105" v="127" actId="1076"/>
        <pc:sldMkLst>
          <pc:docMk/>
          <pc:sldMk cId="2211934333" sldId="259"/>
        </pc:sldMkLst>
        <pc:spChg chg="add mod">
          <ac:chgData name="Deiby Taborda" userId="156df14a670b5295" providerId="LiveId" clId="{7210B479-8489-4518-B5FA-41FD62BD6F3B}" dt="2024-07-30T11:02:54.105" v="127" actId="1076"/>
          <ac:spMkLst>
            <pc:docMk/>
            <pc:sldMk cId="2211934333" sldId="259"/>
            <ac:spMk id="3" creationId="{C5407953-B86A-0A2C-A721-026A8379284A}"/>
          </ac:spMkLst>
        </pc:spChg>
        <pc:spChg chg="mod">
          <ac:chgData name="Deiby Taborda" userId="156df14a670b5295" providerId="LiveId" clId="{7210B479-8489-4518-B5FA-41FD62BD6F3B}" dt="2024-07-30T10:49:15.459" v="108" actId="20577"/>
          <ac:spMkLst>
            <pc:docMk/>
            <pc:sldMk cId="2211934333" sldId="259"/>
            <ac:spMk id="7" creationId="{59B002B7-C540-B51F-C969-9692D2B6D16B}"/>
          </ac:spMkLst>
        </pc:spChg>
        <pc:spChg chg="mod">
          <ac:chgData name="Deiby Taborda" userId="156df14a670b5295" providerId="LiveId" clId="{7210B479-8489-4518-B5FA-41FD62BD6F3B}" dt="2024-07-30T10:56:23.752" v="112" actId="20577"/>
          <ac:spMkLst>
            <pc:docMk/>
            <pc:sldMk cId="2211934333" sldId="259"/>
            <ac:spMk id="33" creationId="{797C9E3D-77CC-966F-DCE8-81F776D64931}"/>
          </ac:spMkLst>
        </pc:spChg>
        <pc:picChg chg="mod">
          <ac:chgData name="Deiby Taborda" userId="156df14a670b5295" providerId="LiveId" clId="{7210B479-8489-4518-B5FA-41FD62BD6F3B}" dt="2024-07-30T11:02:33.126" v="113" actId="1076"/>
          <ac:picMkLst>
            <pc:docMk/>
            <pc:sldMk cId="2211934333" sldId="259"/>
            <ac:picMk id="29" creationId="{AE235C5A-287E-4B41-FB82-DB116C608DC9}"/>
          </ac:picMkLst>
        </pc:picChg>
      </pc:sldChg>
      <pc:sldChg chg="modSp mod">
        <pc:chgData name="Deiby Taborda" userId="156df14a670b5295" providerId="LiveId" clId="{7210B479-8489-4518-B5FA-41FD62BD6F3B}" dt="2024-07-30T11:08:56.694" v="132" actId="1076"/>
        <pc:sldMkLst>
          <pc:docMk/>
          <pc:sldMk cId="4118428767" sldId="260"/>
        </pc:sldMkLst>
        <pc:spChg chg="mod">
          <ac:chgData name="Deiby Taborda" userId="156df14a670b5295" providerId="LiveId" clId="{7210B479-8489-4518-B5FA-41FD62BD6F3B}" dt="2024-07-30T11:08:40.964" v="128" actId="1076"/>
          <ac:spMkLst>
            <pc:docMk/>
            <pc:sldMk cId="4118428767" sldId="260"/>
            <ac:spMk id="6" creationId="{9FAA16F7-C248-E22E-E11A-5C99C9053CD2}"/>
          </ac:spMkLst>
        </pc:spChg>
        <pc:picChg chg="mod">
          <ac:chgData name="Deiby Taborda" userId="156df14a670b5295" providerId="LiveId" clId="{7210B479-8489-4518-B5FA-41FD62BD6F3B}" dt="2024-07-30T11:08:55.018" v="131" actId="1076"/>
          <ac:picMkLst>
            <pc:docMk/>
            <pc:sldMk cId="4118428767" sldId="260"/>
            <ac:picMk id="16" creationId="{661EA0DC-CC54-202D-0A5F-E8BFD5778FC1}"/>
          </ac:picMkLst>
        </pc:picChg>
        <pc:picChg chg="mod">
          <ac:chgData name="Deiby Taborda" userId="156df14a670b5295" providerId="LiveId" clId="{7210B479-8489-4518-B5FA-41FD62BD6F3B}" dt="2024-07-30T11:08:56.694" v="132" actId="1076"/>
          <ac:picMkLst>
            <pc:docMk/>
            <pc:sldMk cId="4118428767" sldId="260"/>
            <ac:picMk id="18" creationId="{A85DEC6A-831C-F3B0-98DC-2960BF42A06E}"/>
          </ac:picMkLst>
        </pc:picChg>
      </pc:sldChg>
      <pc:sldChg chg="modSp mod">
        <pc:chgData name="Deiby Taborda" userId="156df14a670b5295" providerId="LiveId" clId="{7210B479-8489-4518-B5FA-41FD62BD6F3B}" dt="2024-07-30T11:13:39.636" v="138" actId="1076"/>
        <pc:sldMkLst>
          <pc:docMk/>
          <pc:sldMk cId="2200149484" sldId="261"/>
        </pc:sldMkLst>
        <pc:spChg chg="mod">
          <ac:chgData name="Deiby Taborda" userId="156df14a670b5295" providerId="LiveId" clId="{7210B479-8489-4518-B5FA-41FD62BD6F3B}" dt="2024-07-30T11:13:32.895" v="136" actId="2711"/>
          <ac:spMkLst>
            <pc:docMk/>
            <pc:sldMk cId="2200149484" sldId="261"/>
            <ac:spMk id="8" creationId="{10E9D0F3-B734-F4DA-DD81-972396698F57}"/>
          </ac:spMkLst>
        </pc:spChg>
        <pc:picChg chg="mod">
          <ac:chgData name="Deiby Taborda" userId="156df14a670b5295" providerId="LiveId" clId="{7210B479-8489-4518-B5FA-41FD62BD6F3B}" dt="2024-07-30T11:13:36.369" v="137" actId="1076"/>
          <ac:picMkLst>
            <pc:docMk/>
            <pc:sldMk cId="2200149484" sldId="261"/>
            <ac:picMk id="10" creationId="{CE6708F9-C7DE-4409-8B5E-0451D5A304DF}"/>
          </ac:picMkLst>
        </pc:picChg>
        <pc:picChg chg="mod">
          <ac:chgData name="Deiby Taborda" userId="156df14a670b5295" providerId="LiveId" clId="{7210B479-8489-4518-B5FA-41FD62BD6F3B}" dt="2024-07-30T11:13:39.636" v="138" actId="1076"/>
          <ac:picMkLst>
            <pc:docMk/>
            <pc:sldMk cId="2200149484" sldId="261"/>
            <ac:picMk id="12" creationId="{24F37582-3811-2A4A-EFB3-1CB809965334}"/>
          </ac:picMkLst>
        </pc:picChg>
      </pc:sldChg>
      <pc:sldChg chg="addSp delSp modSp mod">
        <pc:chgData name="Deiby Taborda" userId="156df14a670b5295" providerId="LiveId" clId="{7210B479-8489-4518-B5FA-41FD62BD6F3B}" dt="2024-07-30T11:42:06.621" v="458" actId="1076"/>
        <pc:sldMkLst>
          <pc:docMk/>
          <pc:sldMk cId="2145318983" sldId="262"/>
        </pc:sldMkLst>
        <pc:spChg chg="mod">
          <ac:chgData name="Deiby Taborda" userId="156df14a670b5295" providerId="LiveId" clId="{7210B479-8489-4518-B5FA-41FD62BD6F3B}" dt="2024-07-30T11:39:59.063" v="314" actId="14100"/>
          <ac:spMkLst>
            <pc:docMk/>
            <pc:sldMk cId="2145318983" sldId="262"/>
            <ac:spMk id="2" creationId="{FB5E23DB-6374-F920-ABAC-DC9C73DBA5A9}"/>
          </ac:spMkLst>
        </pc:spChg>
        <pc:spChg chg="add del mod">
          <ac:chgData name="Deiby Taborda" userId="156df14a670b5295" providerId="LiveId" clId="{7210B479-8489-4518-B5FA-41FD62BD6F3B}" dt="2024-07-30T11:24:46.215" v="144" actId="21"/>
          <ac:spMkLst>
            <pc:docMk/>
            <pc:sldMk cId="2145318983" sldId="262"/>
            <ac:spMk id="4" creationId="{A3E99E55-BBAC-3A66-0E1B-DE6629F92445}"/>
          </ac:spMkLst>
        </pc:spChg>
        <pc:spChg chg="add mod">
          <ac:chgData name="Deiby Taborda" userId="156df14a670b5295" providerId="LiveId" clId="{7210B479-8489-4518-B5FA-41FD62BD6F3B}" dt="2024-07-30T11:24:45.577" v="142" actId="767"/>
          <ac:spMkLst>
            <pc:docMk/>
            <pc:sldMk cId="2145318983" sldId="262"/>
            <ac:spMk id="6" creationId="{62B7A41F-06F2-4262-155F-EB0F3FE9D2A0}"/>
          </ac:spMkLst>
        </pc:spChg>
        <pc:spChg chg="add del mod">
          <ac:chgData name="Deiby Taborda" userId="156df14a670b5295" providerId="LiveId" clId="{7210B479-8489-4518-B5FA-41FD62BD6F3B}" dt="2024-07-30T11:40:13.534" v="315" actId="21"/>
          <ac:spMkLst>
            <pc:docMk/>
            <pc:sldMk cId="2145318983" sldId="262"/>
            <ac:spMk id="8" creationId="{747F86A5-D7E4-59E0-A904-3CB8B5C5E081}"/>
          </ac:spMkLst>
        </pc:spChg>
        <pc:spChg chg="add del mod">
          <ac:chgData name="Deiby Taborda" userId="156df14a670b5295" providerId="LiveId" clId="{7210B479-8489-4518-B5FA-41FD62BD6F3B}" dt="2024-07-30T11:39:50.201" v="311" actId="21"/>
          <ac:spMkLst>
            <pc:docMk/>
            <pc:sldMk cId="2145318983" sldId="262"/>
            <ac:spMk id="9" creationId="{1E623A8D-CC0D-3A9B-CD9D-2A6952D431F3}"/>
          </ac:spMkLst>
        </pc:spChg>
        <pc:spChg chg="add del">
          <ac:chgData name="Deiby Taborda" userId="156df14a670b5295" providerId="LiveId" clId="{7210B479-8489-4518-B5FA-41FD62BD6F3B}" dt="2024-07-30T11:39:37.293" v="308" actId="26606"/>
          <ac:spMkLst>
            <pc:docMk/>
            <pc:sldMk cId="2145318983" sldId="262"/>
            <ac:spMk id="12" creationId="{48FE65CB-EFD8-497D-A30A-093E20EACB05}"/>
          </ac:spMkLst>
        </pc:spChg>
        <pc:spChg chg="add mod">
          <ac:chgData name="Deiby Taborda" userId="156df14a670b5295" providerId="LiveId" clId="{7210B479-8489-4518-B5FA-41FD62BD6F3B}" dt="2024-07-30T11:42:06.621" v="458" actId="1076"/>
          <ac:spMkLst>
            <pc:docMk/>
            <pc:sldMk cId="2145318983" sldId="262"/>
            <ac:spMk id="13" creationId="{049755AB-90A8-4723-07F2-19B21B2A3D21}"/>
          </ac:spMkLst>
        </pc:spChg>
        <pc:spChg chg="add del">
          <ac:chgData name="Deiby Taborda" userId="156df14a670b5295" providerId="LiveId" clId="{7210B479-8489-4518-B5FA-41FD62BD6F3B}" dt="2024-07-30T11:39:37.293" v="308" actId="26606"/>
          <ac:spMkLst>
            <pc:docMk/>
            <pc:sldMk cId="2145318983" sldId="262"/>
            <ac:spMk id="19" creationId="{4D4DD4CF-9732-4771-98FE-77886DC915F2}"/>
          </ac:spMkLst>
        </pc:spChg>
        <pc:spChg chg="add del">
          <ac:chgData name="Deiby Taborda" userId="156df14a670b5295" providerId="LiveId" clId="{7210B479-8489-4518-B5FA-41FD62BD6F3B}" dt="2024-07-30T11:39:37.293" v="308" actId="26606"/>
          <ac:spMkLst>
            <pc:docMk/>
            <pc:sldMk cId="2145318983" sldId="262"/>
            <ac:spMk id="23" creationId="{A2861A9C-C970-4FFE-B67C-222B6F573287}"/>
          </ac:spMkLst>
        </pc:spChg>
        <pc:picChg chg="add del mod ord">
          <ac:chgData name="Deiby Taborda" userId="156df14a670b5295" providerId="LiveId" clId="{7210B479-8489-4518-B5FA-41FD62BD6F3B}" dt="2024-07-30T11:39:38.735" v="309" actId="478"/>
          <ac:picMkLst>
            <pc:docMk/>
            <pc:sldMk cId="2145318983" sldId="262"/>
            <ac:picMk id="5" creationId="{BBFDFAF9-C564-CA7A-1AEB-6A1A3AFA29E6}"/>
          </ac:picMkLst>
        </pc:picChg>
        <pc:picChg chg="add mod">
          <ac:chgData name="Deiby Taborda" userId="156df14a670b5295" providerId="LiveId" clId="{7210B479-8489-4518-B5FA-41FD62BD6F3B}" dt="2024-07-30T11:41:16.099" v="324" actId="1076"/>
          <ac:picMkLst>
            <pc:docMk/>
            <pc:sldMk cId="2145318983" sldId="262"/>
            <ac:picMk id="11" creationId="{FB8F08A1-F2FA-9F04-81BE-F219513E5645}"/>
          </ac:picMkLst>
        </pc:picChg>
        <pc:picChg chg="add del">
          <ac:chgData name="Deiby Taborda" userId="156df14a670b5295" providerId="LiveId" clId="{7210B479-8489-4518-B5FA-41FD62BD6F3B}" dt="2024-07-30T11:39:37.293" v="308" actId="26606"/>
          <ac:picMkLst>
            <pc:docMk/>
            <pc:sldMk cId="2145318983" sldId="262"/>
            <ac:picMk id="14" creationId="{E3265C2A-0A58-43AD-A406-8F4478E28758}"/>
          </ac:picMkLst>
        </pc:picChg>
        <pc:picChg chg="add del">
          <ac:chgData name="Deiby Taborda" userId="156df14a670b5295" providerId="LiveId" clId="{7210B479-8489-4518-B5FA-41FD62BD6F3B}" dt="2024-07-30T11:39:37.293" v="308" actId="26606"/>
          <ac:picMkLst>
            <pc:docMk/>
            <pc:sldMk cId="2145318983" sldId="262"/>
            <ac:picMk id="21" creationId="{0917E639-5738-4605-929E-1222198314AD}"/>
          </ac:picMkLst>
        </pc:picChg>
        <pc:picChg chg="add del">
          <ac:chgData name="Deiby Taborda" userId="156df14a670b5295" providerId="LiveId" clId="{7210B479-8489-4518-B5FA-41FD62BD6F3B}" dt="2024-07-30T11:39:37.293" v="308" actId="26606"/>
          <ac:picMkLst>
            <pc:docMk/>
            <pc:sldMk cId="2145318983" sldId="262"/>
            <ac:picMk id="25" creationId="{D2FDF82E-EBD8-4EC5-AD10-CD9E70EE85CF}"/>
          </ac:picMkLst>
        </pc:picChg>
      </pc:sldChg>
      <pc:sldChg chg="addSp modSp mod">
        <pc:chgData name="Deiby Taborda" userId="156df14a670b5295" providerId="LiveId" clId="{7210B479-8489-4518-B5FA-41FD62BD6F3B}" dt="2024-07-30T12:20:32.683" v="585" actId="14100"/>
        <pc:sldMkLst>
          <pc:docMk/>
          <pc:sldMk cId="3423558866" sldId="265"/>
        </pc:sldMkLst>
        <pc:spChg chg="add mod">
          <ac:chgData name="Deiby Taborda" userId="156df14a670b5295" providerId="LiveId" clId="{7210B479-8489-4518-B5FA-41FD62BD6F3B}" dt="2024-07-30T12:20:17.010" v="582" actId="1076"/>
          <ac:spMkLst>
            <pc:docMk/>
            <pc:sldMk cId="3423558866" sldId="265"/>
            <ac:spMk id="3" creationId="{33EB57A9-8956-B05C-E450-E8A9989CE9C5}"/>
          </ac:spMkLst>
        </pc:spChg>
        <pc:picChg chg="mod">
          <ac:chgData name="Deiby Taborda" userId="156df14a670b5295" providerId="LiveId" clId="{7210B479-8489-4518-B5FA-41FD62BD6F3B}" dt="2024-07-30T12:20:32.683" v="585" actId="14100"/>
          <ac:picMkLst>
            <pc:docMk/>
            <pc:sldMk cId="3423558866" sldId="265"/>
            <ac:picMk id="7" creationId="{6CDD5B77-813E-F9CB-96D7-BEDB30826798}"/>
          </ac:picMkLst>
        </pc:picChg>
        <pc:picChg chg="mod">
          <ac:chgData name="Deiby Taborda" userId="156df14a670b5295" providerId="LiveId" clId="{7210B479-8489-4518-B5FA-41FD62BD6F3B}" dt="2024-07-30T12:20:19.218" v="583" actId="1076"/>
          <ac:picMkLst>
            <pc:docMk/>
            <pc:sldMk cId="3423558866" sldId="265"/>
            <ac:picMk id="9" creationId="{D974948E-2873-292C-A03E-2EDD2E4A8964}"/>
          </ac:picMkLst>
        </pc:picChg>
      </pc:sldChg>
      <pc:sldChg chg="modSp mod">
        <pc:chgData name="Deiby Taborda" userId="156df14a670b5295" providerId="LiveId" clId="{7210B479-8489-4518-B5FA-41FD62BD6F3B}" dt="2024-07-30T12:22:59.575" v="626" actId="20577"/>
        <pc:sldMkLst>
          <pc:docMk/>
          <pc:sldMk cId="261873333" sldId="266"/>
        </pc:sldMkLst>
        <pc:spChg chg="mod">
          <ac:chgData name="Deiby Taborda" userId="156df14a670b5295" providerId="LiveId" clId="{7210B479-8489-4518-B5FA-41FD62BD6F3B}" dt="2024-07-30T12:22:59.575" v="626" actId="20577"/>
          <ac:spMkLst>
            <pc:docMk/>
            <pc:sldMk cId="261873333" sldId="266"/>
            <ac:spMk id="2" creationId="{B59F245C-6151-E856-677C-D58F10E914AD}"/>
          </ac:spMkLst>
        </pc:spChg>
      </pc:sldChg>
      <pc:sldChg chg="modSp mod">
        <pc:chgData name="Deiby Taborda" userId="156df14a670b5295" providerId="LiveId" clId="{7210B479-8489-4518-B5FA-41FD62BD6F3B}" dt="2024-07-30T14:14:59.311" v="663" actId="1076"/>
        <pc:sldMkLst>
          <pc:docMk/>
          <pc:sldMk cId="1832502565" sldId="270"/>
        </pc:sldMkLst>
        <pc:spChg chg="mod">
          <ac:chgData name="Deiby Taborda" userId="156df14a670b5295" providerId="LiveId" clId="{7210B479-8489-4518-B5FA-41FD62BD6F3B}" dt="2024-07-30T14:14:59.311" v="663" actId="1076"/>
          <ac:spMkLst>
            <pc:docMk/>
            <pc:sldMk cId="1832502565" sldId="270"/>
            <ac:spMk id="20" creationId="{4D31ACDF-4AF1-18B5-049F-5DA77F64928B}"/>
          </ac:spMkLst>
        </pc:spChg>
      </pc:sldChg>
      <pc:sldChg chg="addSp modSp mod">
        <pc:chgData name="Deiby Taborda" userId="156df14a670b5295" providerId="LiveId" clId="{7210B479-8489-4518-B5FA-41FD62BD6F3B}" dt="2024-07-30T15:19:51.021" v="677" actId="1076"/>
        <pc:sldMkLst>
          <pc:docMk/>
          <pc:sldMk cId="3964371252" sldId="273"/>
        </pc:sldMkLst>
        <pc:picChg chg="add mod">
          <ac:chgData name="Deiby Taborda" userId="156df14a670b5295" providerId="LiveId" clId="{7210B479-8489-4518-B5FA-41FD62BD6F3B}" dt="2024-07-30T15:19:51.021" v="677" actId="1076"/>
          <ac:picMkLst>
            <pc:docMk/>
            <pc:sldMk cId="3964371252" sldId="273"/>
            <ac:picMk id="5" creationId="{EE7EF218-BC4E-E53C-A461-E0C5FB3A3AF6}"/>
          </ac:picMkLst>
        </pc:picChg>
      </pc:sldChg>
      <pc:sldChg chg="addSp modSp mod">
        <pc:chgData name="Deiby Taborda" userId="156df14a670b5295" providerId="LiveId" clId="{7210B479-8489-4518-B5FA-41FD62BD6F3B}" dt="2024-07-30T17:25:04.199" v="738" actId="14100"/>
        <pc:sldMkLst>
          <pc:docMk/>
          <pc:sldMk cId="1246612489" sldId="274"/>
        </pc:sldMkLst>
        <pc:spChg chg="add mod">
          <ac:chgData name="Deiby Taborda" userId="156df14a670b5295" providerId="LiveId" clId="{7210B479-8489-4518-B5FA-41FD62BD6F3B}" dt="2024-07-30T17:25:04.199" v="738" actId="14100"/>
          <ac:spMkLst>
            <pc:docMk/>
            <pc:sldMk cId="1246612489" sldId="274"/>
            <ac:spMk id="3" creationId="{35C661CC-8D91-F5C2-D5FC-123B64371C1E}"/>
          </ac:spMkLst>
        </pc:spChg>
        <pc:spChg chg="mod">
          <ac:chgData name="Deiby Taborda" userId="156df14a670b5295" providerId="LiveId" clId="{7210B479-8489-4518-B5FA-41FD62BD6F3B}" dt="2024-07-30T17:24:30.066" v="730" actId="1076"/>
          <ac:spMkLst>
            <pc:docMk/>
            <pc:sldMk cId="1246612489" sldId="274"/>
            <ac:spMk id="7" creationId="{268062AF-85E3-A4DD-5679-5E3E953DBA7F}"/>
          </ac:spMkLst>
        </pc:spChg>
      </pc:sldChg>
      <pc:sldChg chg="addSp delSp modSp mod">
        <pc:chgData name="Deiby Taborda" userId="156df14a670b5295" providerId="LiveId" clId="{7210B479-8489-4518-B5FA-41FD62BD6F3B}" dt="2024-07-30T17:26:52.352" v="750" actId="1076"/>
        <pc:sldMkLst>
          <pc:docMk/>
          <pc:sldMk cId="1448410295" sldId="275"/>
        </pc:sldMkLst>
        <pc:spChg chg="add mod">
          <ac:chgData name="Deiby Taborda" userId="156df14a670b5295" providerId="LiveId" clId="{7210B479-8489-4518-B5FA-41FD62BD6F3B}" dt="2024-07-30T17:26:52.352" v="750" actId="1076"/>
          <ac:spMkLst>
            <pc:docMk/>
            <pc:sldMk cId="1448410295" sldId="275"/>
            <ac:spMk id="3" creationId="{13338EF8-16A3-A6F6-9EC4-16967457CA1A}"/>
          </ac:spMkLst>
        </pc:spChg>
        <pc:picChg chg="add mod">
          <ac:chgData name="Deiby Taborda" userId="156df14a670b5295" providerId="LiveId" clId="{7210B479-8489-4518-B5FA-41FD62BD6F3B}" dt="2024-07-30T17:26:11.430" v="739" actId="1076"/>
          <ac:picMkLst>
            <pc:docMk/>
            <pc:sldMk cId="1448410295" sldId="275"/>
            <ac:picMk id="4" creationId="{A50DEB81-C7B8-18E5-70EA-ABAF44B476ED}"/>
          </ac:picMkLst>
        </pc:picChg>
        <pc:picChg chg="add del mod">
          <ac:chgData name="Deiby Taborda" userId="156df14a670b5295" providerId="LiveId" clId="{7210B479-8489-4518-B5FA-41FD62BD6F3B}" dt="2024-07-30T17:26:48.801" v="749" actId="478"/>
          <ac:picMkLst>
            <pc:docMk/>
            <pc:sldMk cId="1448410295" sldId="275"/>
            <ac:picMk id="7" creationId="{6325B2F1-00FA-4CCF-0C19-8E0741BD60EA}"/>
          </ac:picMkLst>
        </pc:picChg>
      </pc:sldChg>
      <pc:sldChg chg="addSp delSp modSp new mod">
        <pc:chgData name="Deiby Taborda" userId="156df14a670b5295" providerId="LiveId" clId="{7210B479-8489-4518-B5FA-41FD62BD6F3B}" dt="2024-07-30T11:34:35.964" v="186" actId="1076"/>
        <pc:sldMkLst>
          <pc:docMk/>
          <pc:sldMk cId="2158669739" sldId="276"/>
        </pc:sldMkLst>
        <pc:spChg chg="mod">
          <ac:chgData name="Deiby Taborda" userId="156df14a670b5295" providerId="LiveId" clId="{7210B479-8489-4518-B5FA-41FD62BD6F3B}" dt="2024-07-30T11:26:13.438" v="163" actId="20577"/>
          <ac:spMkLst>
            <pc:docMk/>
            <pc:sldMk cId="2158669739" sldId="276"/>
            <ac:spMk id="2" creationId="{A6CF962A-37BD-F7EE-67F2-64DE51278DA3}"/>
          </ac:spMkLst>
        </pc:spChg>
        <pc:spChg chg="del">
          <ac:chgData name="Deiby Taborda" userId="156df14a670b5295" providerId="LiveId" clId="{7210B479-8489-4518-B5FA-41FD62BD6F3B}" dt="2024-07-30T11:30:32.555" v="164" actId="21"/>
          <ac:spMkLst>
            <pc:docMk/>
            <pc:sldMk cId="2158669739" sldId="276"/>
            <ac:spMk id="3" creationId="{B2E286C8-6082-009B-F072-A42EC0E67E58}"/>
          </ac:spMkLst>
        </pc:spChg>
        <pc:spChg chg="add del mod">
          <ac:chgData name="Deiby Taborda" userId="156df14a670b5295" providerId="LiveId" clId="{7210B479-8489-4518-B5FA-41FD62BD6F3B}" dt="2024-07-30T11:30:41.402" v="169"/>
          <ac:spMkLst>
            <pc:docMk/>
            <pc:sldMk cId="2158669739" sldId="276"/>
            <ac:spMk id="4" creationId="{EC903559-C1CC-C597-B976-27573114BBF7}"/>
          </ac:spMkLst>
        </pc:spChg>
        <pc:spChg chg="add del mod">
          <ac:chgData name="Deiby Taborda" userId="156df14a670b5295" providerId="LiveId" clId="{7210B479-8489-4518-B5FA-41FD62BD6F3B}" dt="2024-07-30T11:30:41.387" v="167" actId="21"/>
          <ac:spMkLst>
            <pc:docMk/>
            <pc:sldMk cId="2158669739" sldId="276"/>
            <ac:spMk id="5" creationId="{B2E286C8-6082-009B-F072-A42EC0E67E58}"/>
          </ac:spMkLst>
        </pc:spChg>
        <pc:spChg chg="add mod">
          <ac:chgData name="Deiby Taborda" userId="156df14a670b5295" providerId="LiveId" clId="{7210B479-8489-4518-B5FA-41FD62BD6F3B}" dt="2024-07-30T11:31:08.359" v="175" actId="1076"/>
          <ac:spMkLst>
            <pc:docMk/>
            <pc:sldMk cId="2158669739" sldId="276"/>
            <ac:spMk id="6" creationId="{DAD8E343-F93D-B6F0-D9DC-F6FF4F46AD25}"/>
          </ac:spMkLst>
        </pc:spChg>
        <pc:picChg chg="add mod">
          <ac:chgData name="Deiby Taborda" userId="156df14a670b5295" providerId="LiveId" clId="{7210B479-8489-4518-B5FA-41FD62BD6F3B}" dt="2024-07-30T11:34:35.964" v="186" actId="1076"/>
          <ac:picMkLst>
            <pc:docMk/>
            <pc:sldMk cId="2158669739" sldId="276"/>
            <ac:picMk id="8" creationId="{C417D43F-1242-D358-BAC8-3D9DB5BACCD6}"/>
          </ac:picMkLst>
        </pc:picChg>
        <pc:picChg chg="add mod">
          <ac:chgData name="Deiby Taborda" userId="156df14a670b5295" providerId="LiveId" clId="{7210B479-8489-4518-B5FA-41FD62BD6F3B}" dt="2024-07-30T11:34:33.307" v="185" actId="1076"/>
          <ac:picMkLst>
            <pc:docMk/>
            <pc:sldMk cId="2158669739" sldId="276"/>
            <ac:picMk id="10" creationId="{0C177B24-8832-B12E-7E56-3A84A568AAB5}"/>
          </ac:picMkLst>
        </pc:picChg>
      </pc:sldChg>
      <pc:sldChg chg="addSp delSp modSp new mod">
        <pc:chgData name="Deiby Taborda" userId="156df14a670b5295" providerId="LiveId" clId="{7210B479-8489-4518-B5FA-41FD62BD6F3B}" dt="2024-07-30T11:51:50.790" v="492" actId="1037"/>
        <pc:sldMkLst>
          <pc:docMk/>
          <pc:sldMk cId="4056409614" sldId="277"/>
        </pc:sldMkLst>
        <pc:spChg chg="mod">
          <ac:chgData name="Deiby Taborda" userId="156df14a670b5295" providerId="LiveId" clId="{7210B479-8489-4518-B5FA-41FD62BD6F3B}" dt="2024-07-30T11:51:50.790" v="492" actId="1037"/>
          <ac:spMkLst>
            <pc:docMk/>
            <pc:sldMk cId="4056409614" sldId="277"/>
            <ac:spMk id="2" creationId="{71328B26-22EB-E30D-015F-28E0BBD30163}"/>
          </ac:spMkLst>
        </pc:spChg>
        <pc:spChg chg="del">
          <ac:chgData name="Deiby Taborda" userId="156df14a670b5295" providerId="LiveId" clId="{7210B479-8489-4518-B5FA-41FD62BD6F3B}" dt="2024-07-30T11:35:16.884" v="222" actId="21"/>
          <ac:spMkLst>
            <pc:docMk/>
            <pc:sldMk cId="4056409614" sldId="277"/>
            <ac:spMk id="3" creationId="{08F9E227-1ECC-98B6-7E01-FADBF0F03507}"/>
          </ac:spMkLst>
        </pc:spChg>
        <pc:spChg chg="add mod">
          <ac:chgData name="Deiby Taborda" userId="156df14a670b5295" providerId="LiveId" clId="{7210B479-8489-4518-B5FA-41FD62BD6F3B}" dt="2024-07-30T11:51:09.781" v="491" actId="20577"/>
          <ac:spMkLst>
            <pc:docMk/>
            <pc:sldMk cId="4056409614" sldId="277"/>
            <ac:spMk id="4" creationId="{1D42444E-1B67-985E-F856-78737E214906}"/>
          </ac:spMkLst>
        </pc:spChg>
        <pc:picChg chg="add mod">
          <ac:chgData name="Deiby Taborda" userId="156df14a670b5295" providerId="LiveId" clId="{7210B479-8489-4518-B5FA-41FD62BD6F3B}" dt="2024-07-30T11:37:29.176" v="236" actId="1076"/>
          <ac:picMkLst>
            <pc:docMk/>
            <pc:sldMk cId="4056409614" sldId="277"/>
            <ac:picMk id="6" creationId="{F845FABD-3C89-1A75-B22F-8B1A869FD5C3}"/>
          </ac:picMkLst>
        </pc:picChg>
      </pc:sldChg>
      <pc:sldChg chg="addSp delSp modSp new mod ord">
        <pc:chgData name="Deiby Taborda" userId="156df14a670b5295" providerId="LiveId" clId="{7210B479-8489-4518-B5FA-41FD62BD6F3B}" dt="2024-07-30T17:36:19.877" v="751" actId="1076"/>
        <pc:sldMkLst>
          <pc:docMk/>
          <pc:sldMk cId="35399915" sldId="278"/>
        </pc:sldMkLst>
        <pc:spChg chg="del">
          <ac:chgData name="Deiby Taborda" userId="156df14a670b5295" providerId="LiveId" clId="{7210B479-8489-4518-B5FA-41FD62BD6F3B}" dt="2024-07-30T17:13:25.177" v="682" actId="21"/>
          <ac:spMkLst>
            <pc:docMk/>
            <pc:sldMk cId="35399915" sldId="278"/>
            <ac:spMk id="2" creationId="{783BE913-B0F2-2F6D-C451-915B4CCDA43E}"/>
          </ac:spMkLst>
        </pc:spChg>
        <pc:spChg chg="del">
          <ac:chgData name="Deiby Taborda" userId="156df14a670b5295" providerId="LiveId" clId="{7210B479-8489-4518-B5FA-41FD62BD6F3B}" dt="2024-07-30T17:13:28.742" v="683" actId="21"/>
          <ac:spMkLst>
            <pc:docMk/>
            <pc:sldMk cId="35399915" sldId="278"/>
            <ac:spMk id="3" creationId="{D346B634-259E-30A8-4340-17230C430480}"/>
          </ac:spMkLst>
        </pc:spChg>
        <pc:spChg chg="add mod">
          <ac:chgData name="Deiby Taborda" userId="156df14a670b5295" providerId="LiveId" clId="{7210B479-8489-4518-B5FA-41FD62BD6F3B}" dt="2024-07-30T17:36:19.877" v="751" actId="1076"/>
          <ac:spMkLst>
            <pc:docMk/>
            <pc:sldMk cId="35399915" sldId="278"/>
            <ac:spMk id="4" creationId="{145B6ACA-F539-7DA5-4B3C-D67135D82837}"/>
          </ac:spMkLst>
        </pc:spChg>
      </pc:sldChg>
      <pc:sldChg chg="addSp delSp modSp new mod">
        <pc:chgData name="Deiby Taborda" userId="156df14a670b5295" providerId="LiveId" clId="{7210B479-8489-4518-B5FA-41FD62BD6F3B}" dt="2024-07-30T17:13:49.392" v="686"/>
        <pc:sldMkLst>
          <pc:docMk/>
          <pc:sldMk cId="1027401915" sldId="279"/>
        </pc:sldMkLst>
        <pc:spChg chg="del">
          <ac:chgData name="Deiby Taborda" userId="156df14a670b5295" providerId="LiveId" clId="{7210B479-8489-4518-B5FA-41FD62BD6F3B}" dt="2024-07-30T17:13:48.579" v="685" actId="478"/>
          <ac:spMkLst>
            <pc:docMk/>
            <pc:sldMk cId="1027401915" sldId="279"/>
            <ac:spMk id="2" creationId="{A21D5692-7DB6-4386-4C5E-D6EA825B2ECC}"/>
          </ac:spMkLst>
        </pc:spChg>
        <pc:spChg chg="del">
          <ac:chgData name="Deiby Taborda" userId="156df14a670b5295" providerId="LiveId" clId="{7210B479-8489-4518-B5FA-41FD62BD6F3B}" dt="2024-07-30T17:13:48.579" v="685" actId="478"/>
          <ac:spMkLst>
            <pc:docMk/>
            <pc:sldMk cId="1027401915" sldId="279"/>
            <ac:spMk id="3" creationId="{DE62B2DB-D6B1-756B-C069-1E3B55DE8A6A}"/>
          </ac:spMkLst>
        </pc:spChg>
        <pc:spChg chg="add mod">
          <ac:chgData name="Deiby Taborda" userId="156df14a670b5295" providerId="LiveId" clId="{7210B479-8489-4518-B5FA-41FD62BD6F3B}" dt="2024-07-30T17:13:49.392" v="686"/>
          <ac:spMkLst>
            <pc:docMk/>
            <pc:sldMk cId="1027401915" sldId="279"/>
            <ac:spMk id="4" creationId="{CEEB6325-2B1C-20B1-70F4-40FB2F11FB6E}"/>
          </ac:spMkLst>
        </pc:spChg>
        <pc:spChg chg="add mod">
          <ac:chgData name="Deiby Taborda" userId="156df14a670b5295" providerId="LiveId" clId="{7210B479-8489-4518-B5FA-41FD62BD6F3B}" dt="2024-07-30T17:13:49.392" v="686"/>
          <ac:spMkLst>
            <pc:docMk/>
            <pc:sldMk cId="1027401915" sldId="279"/>
            <ac:spMk id="5" creationId="{42F1B789-3E78-7D29-88A2-4FF05FA329BB}"/>
          </ac:spMkLst>
        </pc:spChg>
      </pc:sldChg>
      <pc:sldChg chg="addSp delSp modSp new mod">
        <pc:chgData name="Deiby Taborda" userId="156df14a670b5295" providerId="LiveId" clId="{7210B479-8489-4518-B5FA-41FD62BD6F3B}" dt="2024-07-30T17:14:10.554" v="689"/>
        <pc:sldMkLst>
          <pc:docMk/>
          <pc:sldMk cId="3744680792" sldId="280"/>
        </pc:sldMkLst>
        <pc:spChg chg="del">
          <ac:chgData name="Deiby Taborda" userId="156df14a670b5295" providerId="LiveId" clId="{7210B479-8489-4518-B5FA-41FD62BD6F3B}" dt="2024-07-30T17:14:09.716" v="688" actId="478"/>
          <ac:spMkLst>
            <pc:docMk/>
            <pc:sldMk cId="3744680792" sldId="280"/>
            <ac:spMk id="2" creationId="{51A9723F-6300-0478-E9C3-4E650EFF8ECE}"/>
          </ac:spMkLst>
        </pc:spChg>
        <pc:spChg chg="del">
          <ac:chgData name="Deiby Taborda" userId="156df14a670b5295" providerId="LiveId" clId="{7210B479-8489-4518-B5FA-41FD62BD6F3B}" dt="2024-07-30T17:14:09.716" v="688" actId="478"/>
          <ac:spMkLst>
            <pc:docMk/>
            <pc:sldMk cId="3744680792" sldId="280"/>
            <ac:spMk id="3" creationId="{6DC27E56-86E7-6673-7477-8E3E1F38F2C2}"/>
          </ac:spMkLst>
        </pc:spChg>
        <pc:spChg chg="add mod">
          <ac:chgData name="Deiby Taborda" userId="156df14a670b5295" providerId="LiveId" clId="{7210B479-8489-4518-B5FA-41FD62BD6F3B}" dt="2024-07-30T17:14:10.554" v="689"/>
          <ac:spMkLst>
            <pc:docMk/>
            <pc:sldMk cId="3744680792" sldId="280"/>
            <ac:spMk id="4" creationId="{7FD140ED-39BD-DE5E-E429-A97181C41C5F}"/>
          </ac:spMkLst>
        </pc:spChg>
        <pc:spChg chg="add mod">
          <ac:chgData name="Deiby Taborda" userId="156df14a670b5295" providerId="LiveId" clId="{7210B479-8489-4518-B5FA-41FD62BD6F3B}" dt="2024-07-30T17:14:10.554" v="689"/>
          <ac:spMkLst>
            <pc:docMk/>
            <pc:sldMk cId="3744680792" sldId="280"/>
            <ac:spMk id="5" creationId="{48363FC2-9067-99E4-355D-E9EF605F51AC}"/>
          </ac:spMkLst>
        </pc:spChg>
      </pc:sldChg>
      <pc:sldChg chg="addSp delSp modSp new mod">
        <pc:chgData name="Deiby Taborda" userId="156df14a670b5295" providerId="LiveId" clId="{7210B479-8489-4518-B5FA-41FD62BD6F3B}" dt="2024-07-30T17:14:36.168" v="694"/>
        <pc:sldMkLst>
          <pc:docMk/>
          <pc:sldMk cId="2175660794" sldId="281"/>
        </pc:sldMkLst>
        <pc:spChg chg="del">
          <ac:chgData name="Deiby Taborda" userId="156df14a670b5295" providerId="LiveId" clId="{7210B479-8489-4518-B5FA-41FD62BD6F3B}" dt="2024-07-30T17:14:35.583" v="693" actId="478"/>
          <ac:spMkLst>
            <pc:docMk/>
            <pc:sldMk cId="2175660794" sldId="281"/>
            <ac:spMk id="2" creationId="{52887AEC-3577-F634-CE2E-AABC25FA7C33}"/>
          </ac:spMkLst>
        </pc:spChg>
        <pc:spChg chg="del">
          <ac:chgData name="Deiby Taborda" userId="156df14a670b5295" providerId="LiveId" clId="{7210B479-8489-4518-B5FA-41FD62BD6F3B}" dt="2024-07-30T17:14:35.583" v="693" actId="478"/>
          <ac:spMkLst>
            <pc:docMk/>
            <pc:sldMk cId="2175660794" sldId="281"/>
            <ac:spMk id="3" creationId="{43195CC8-5AB9-6293-3C51-9CC03612804F}"/>
          </ac:spMkLst>
        </pc:spChg>
        <pc:spChg chg="add mod">
          <ac:chgData name="Deiby Taborda" userId="156df14a670b5295" providerId="LiveId" clId="{7210B479-8489-4518-B5FA-41FD62BD6F3B}" dt="2024-07-30T17:14:33.040" v="692"/>
          <ac:spMkLst>
            <pc:docMk/>
            <pc:sldMk cId="2175660794" sldId="281"/>
            <ac:spMk id="4" creationId="{283FF58A-152B-FA87-4957-CB1CA617F061}"/>
          </ac:spMkLst>
        </pc:spChg>
        <pc:spChg chg="add mod">
          <ac:chgData name="Deiby Taborda" userId="156df14a670b5295" providerId="LiveId" clId="{7210B479-8489-4518-B5FA-41FD62BD6F3B}" dt="2024-07-30T17:14:33.040" v="692"/>
          <ac:spMkLst>
            <pc:docMk/>
            <pc:sldMk cId="2175660794" sldId="281"/>
            <ac:spMk id="5" creationId="{C219C658-563A-1952-F3C4-F88A6263FA93}"/>
          </ac:spMkLst>
        </pc:spChg>
        <pc:spChg chg="add mod">
          <ac:chgData name="Deiby Taborda" userId="156df14a670b5295" providerId="LiveId" clId="{7210B479-8489-4518-B5FA-41FD62BD6F3B}" dt="2024-07-30T17:14:36.168" v="694"/>
          <ac:spMkLst>
            <pc:docMk/>
            <pc:sldMk cId="2175660794" sldId="281"/>
            <ac:spMk id="6" creationId="{B4C14F7F-F0FD-61A5-BEAA-14EB0D159F50}"/>
          </ac:spMkLst>
        </pc:spChg>
        <pc:spChg chg="add mod">
          <ac:chgData name="Deiby Taborda" userId="156df14a670b5295" providerId="LiveId" clId="{7210B479-8489-4518-B5FA-41FD62BD6F3B}" dt="2024-07-30T17:14:36.168" v="694"/>
          <ac:spMkLst>
            <pc:docMk/>
            <pc:sldMk cId="2175660794" sldId="281"/>
            <ac:spMk id="7" creationId="{ACE02E7F-10C0-618C-496F-91A43F1FECE9}"/>
          </ac:spMkLst>
        </pc:spChg>
      </pc:sldChg>
      <pc:sldChg chg="new del">
        <pc:chgData name="Deiby Taborda" userId="156df14a670b5295" providerId="LiveId" clId="{7210B479-8489-4518-B5FA-41FD62BD6F3B}" dt="2024-07-30T17:14:52.757" v="696" actId="680"/>
        <pc:sldMkLst>
          <pc:docMk/>
          <pc:sldMk cId="3061517455" sldId="282"/>
        </pc:sldMkLst>
      </pc:sldChg>
      <pc:sldChg chg="addSp delSp modSp new mod">
        <pc:chgData name="Deiby Taborda" userId="156df14a670b5295" providerId="LiveId" clId="{7210B479-8489-4518-B5FA-41FD62BD6F3B}" dt="2024-07-30T17:14:59.033" v="699"/>
        <pc:sldMkLst>
          <pc:docMk/>
          <pc:sldMk cId="3628908349" sldId="282"/>
        </pc:sldMkLst>
        <pc:spChg chg="del">
          <ac:chgData name="Deiby Taborda" userId="156df14a670b5295" providerId="LiveId" clId="{7210B479-8489-4518-B5FA-41FD62BD6F3B}" dt="2024-07-30T17:14:58.301" v="698" actId="478"/>
          <ac:spMkLst>
            <pc:docMk/>
            <pc:sldMk cId="3628908349" sldId="282"/>
            <ac:spMk id="2" creationId="{C7E18325-0484-DC02-EC37-7C678E765CBC}"/>
          </ac:spMkLst>
        </pc:spChg>
        <pc:spChg chg="del">
          <ac:chgData name="Deiby Taborda" userId="156df14a670b5295" providerId="LiveId" clId="{7210B479-8489-4518-B5FA-41FD62BD6F3B}" dt="2024-07-30T17:14:58.301" v="698" actId="478"/>
          <ac:spMkLst>
            <pc:docMk/>
            <pc:sldMk cId="3628908349" sldId="282"/>
            <ac:spMk id="3" creationId="{8C89A148-E0E5-D413-B257-93203405FCC4}"/>
          </ac:spMkLst>
        </pc:spChg>
        <pc:spChg chg="add mod">
          <ac:chgData name="Deiby Taborda" userId="156df14a670b5295" providerId="LiveId" clId="{7210B479-8489-4518-B5FA-41FD62BD6F3B}" dt="2024-07-30T17:14:59.033" v="699"/>
          <ac:spMkLst>
            <pc:docMk/>
            <pc:sldMk cId="3628908349" sldId="282"/>
            <ac:spMk id="4" creationId="{CDCCF02B-7F9E-1104-F94D-A4CFD6DAAA3F}"/>
          </ac:spMkLst>
        </pc:spChg>
        <pc:spChg chg="add mod">
          <ac:chgData name="Deiby Taborda" userId="156df14a670b5295" providerId="LiveId" clId="{7210B479-8489-4518-B5FA-41FD62BD6F3B}" dt="2024-07-30T17:14:59.033" v="699"/>
          <ac:spMkLst>
            <pc:docMk/>
            <pc:sldMk cId="3628908349" sldId="282"/>
            <ac:spMk id="5" creationId="{0C7DADCE-73B8-8DF3-5799-33A50D24D98D}"/>
          </ac:spMkLst>
        </pc:spChg>
      </pc:sldChg>
      <pc:sldChg chg="addSp delSp modSp new mod">
        <pc:chgData name="Deiby Taborda" userId="156df14a670b5295" providerId="LiveId" clId="{7210B479-8489-4518-B5FA-41FD62BD6F3B}" dt="2024-07-30T17:15:35.456" v="704"/>
        <pc:sldMkLst>
          <pc:docMk/>
          <pc:sldMk cId="577296301" sldId="283"/>
        </pc:sldMkLst>
        <pc:spChg chg="del">
          <ac:chgData name="Deiby Taborda" userId="156df14a670b5295" providerId="LiveId" clId="{7210B479-8489-4518-B5FA-41FD62BD6F3B}" dt="2024-07-30T17:15:34.781" v="703" actId="478"/>
          <ac:spMkLst>
            <pc:docMk/>
            <pc:sldMk cId="577296301" sldId="283"/>
            <ac:spMk id="2" creationId="{E35FB097-69D3-D6AD-494A-E3CC2BBD985A}"/>
          </ac:spMkLst>
        </pc:spChg>
        <pc:spChg chg="del">
          <ac:chgData name="Deiby Taborda" userId="156df14a670b5295" providerId="LiveId" clId="{7210B479-8489-4518-B5FA-41FD62BD6F3B}" dt="2024-07-30T17:15:34.781" v="703" actId="478"/>
          <ac:spMkLst>
            <pc:docMk/>
            <pc:sldMk cId="577296301" sldId="283"/>
            <ac:spMk id="3" creationId="{55815979-00D6-7CE3-43C6-ABE2C3B6317F}"/>
          </ac:spMkLst>
        </pc:spChg>
        <pc:spChg chg="add mod">
          <ac:chgData name="Deiby Taborda" userId="156df14a670b5295" providerId="LiveId" clId="{7210B479-8489-4518-B5FA-41FD62BD6F3B}" dt="2024-07-30T17:15:33.591" v="702"/>
          <ac:spMkLst>
            <pc:docMk/>
            <pc:sldMk cId="577296301" sldId="283"/>
            <ac:spMk id="4" creationId="{D2976039-9BD5-8E20-2C00-493EBF0C2C5B}"/>
          </ac:spMkLst>
        </pc:spChg>
        <pc:spChg chg="add mod">
          <ac:chgData name="Deiby Taborda" userId="156df14a670b5295" providerId="LiveId" clId="{7210B479-8489-4518-B5FA-41FD62BD6F3B}" dt="2024-07-30T17:15:35.456" v="704"/>
          <ac:spMkLst>
            <pc:docMk/>
            <pc:sldMk cId="577296301" sldId="283"/>
            <ac:spMk id="5" creationId="{B92E28AA-3896-FFA6-13E5-4D451A9CC18D}"/>
          </ac:spMkLst>
        </pc:spChg>
      </pc:sldChg>
      <pc:sldChg chg="addSp delSp modSp new mod">
        <pc:chgData name="Deiby Taborda" userId="156df14a670b5295" providerId="LiveId" clId="{7210B479-8489-4518-B5FA-41FD62BD6F3B}" dt="2024-07-30T17:15:54.436" v="707"/>
        <pc:sldMkLst>
          <pc:docMk/>
          <pc:sldMk cId="848028338" sldId="284"/>
        </pc:sldMkLst>
        <pc:spChg chg="del">
          <ac:chgData name="Deiby Taborda" userId="156df14a670b5295" providerId="LiveId" clId="{7210B479-8489-4518-B5FA-41FD62BD6F3B}" dt="2024-07-30T17:15:53.769" v="706" actId="478"/>
          <ac:spMkLst>
            <pc:docMk/>
            <pc:sldMk cId="848028338" sldId="284"/>
            <ac:spMk id="2" creationId="{5F1C7399-B41C-84F5-DA49-71CE5E5FEDA8}"/>
          </ac:spMkLst>
        </pc:spChg>
        <pc:spChg chg="del">
          <ac:chgData name="Deiby Taborda" userId="156df14a670b5295" providerId="LiveId" clId="{7210B479-8489-4518-B5FA-41FD62BD6F3B}" dt="2024-07-30T17:15:53.769" v="706" actId="478"/>
          <ac:spMkLst>
            <pc:docMk/>
            <pc:sldMk cId="848028338" sldId="284"/>
            <ac:spMk id="3" creationId="{130893C5-9BF4-A3A3-5399-3EB23F58528E}"/>
          </ac:spMkLst>
        </pc:spChg>
        <pc:spChg chg="add mod">
          <ac:chgData name="Deiby Taborda" userId="156df14a670b5295" providerId="LiveId" clId="{7210B479-8489-4518-B5FA-41FD62BD6F3B}" dt="2024-07-30T17:15:54.436" v="707"/>
          <ac:spMkLst>
            <pc:docMk/>
            <pc:sldMk cId="848028338" sldId="284"/>
            <ac:spMk id="4" creationId="{E7BF60D4-232C-0221-0083-2E9341FEB956}"/>
          </ac:spMkLst>
        </pc:spChg>
        <pc:spChg chg="add mod">
          <ac:chgData name="Deiby Taborda" userId="156df14a670b5295" providerId="LiveId" clId="{7210B479-8489-4518-B5FA-41FD62BD6F3B}" dt="2024-07-30T17:15:54.436" v="707"/>
          <ac:spMkLst>
            <pc:docMk/>
            <pc:sldMk cId="848028338" sldId="284"/>
            <ac:spMk id="5" creationId="{7433B79C-367C-3060-EB6C-96CC07B381C5}"/>
          </ac:spMkLst>
        </pc:spChg>
        <pc:picChg chg="add mod">
          <ac:chgData name="Deiby Taborda" userId="156df14a670b5295" providerId="LiveId" clId="{7210B479-8489-4518-B5FA-41FD62BD6F3B}" dt="2024-07-30T17:15:54.436" v="707"/>
          <ac:picMkLst>
            <pc:docMk/>
            <pc:sldMk cId="848028338" sldId="284"/>
            <ac:picMk id="6" creationId="{36A0F536-96F3-4EDF-6C43-31ECE2ED362E}"/>
          </ac:picMkLst>
        </pc:picChg>
      </pc:sldChg>
      <pc:sldChg chg="addSp delSp modSp new mod">
        <pc:chgData name="Deiby Taborda" userId="156df14a670b5295" providerId="LiveId" clId="{7210B479-8489-4518-B5FA-41FD62BD6F3B}" dt="2024-07-30T17:16:21.248" v="710"/>
        <pc:sldMkLst>
          <pc:docMk/>
          <pc:sldMk cId="1238611539" sldId="285"/>
        </pc:sldMkLst>
        <pc:spChg chg="del">
          <ac:chgData name="Deiby Taborda" userId="156df14a670b5295" providerId="LiveId" clId="{7210B479-8489-4518-B5FA-41FD62BD6F3B}" dt="2024-07-30T17:16:20.499" v="709" actId="478"/>
          <ac:spMkLst>
            <pc:docMk/>
            <pc:sldMk cId="1238611539" sldId="285"/>
            <ac:spMk id="2" creationId="{7BCDC5BD-3413-D6C1-36AB-C935DF4532C3}"/>
          </ac:spMkLst>
        </pc:spChg>
        <pc:spChg chg="del">
          <ac:chgData name="Deiby Taborda" userId="156df14a670b5295" providerId="LiveId" clId="{7210B479-8489-4518-B5FA-41FD62BD6F3B}" dt="2024-07-30T17:16:20.499" v="709" actId="478"/>
          <ac:spMkLst>
            <pc:docMk/>
            <pc:sldMk cId="1238611539" sldId="285"/>
            <ac:spMk id="3" creationId="{D8424808-F7EA-57CF-8498-F0760B55A475}"/>
          </ac:spMkLst>
        </pc:spChg>
        <pc:spChg chg="add mod">
          <ac:chgData name="Deiby Taborda" userId="156df14a670b5295" providerId="LiveId" clId="{7210B479-8489-4518-B5FA-41FD62BD6F3B}" dt="2024-07-30T17:16:21.248" v="710"/>
          <ac:spMkLst>
            <pc:docMk/>
            <pc:sldMk cId="1238611539" sldId="285"/>
            <ac:spMk id="4" creationId="{132007A3-461D-E8FC-0F02-B66428EB422A}"/>
          </ac:spMkLst>
        </pc:spChg>
        <pc:spChg chg="add mod">
          <ac:chgData name="Deiby Taborda" userId="156df14a670b5295" providerId="LiveId" clId="{7210B479-8489-4518-B5FA-41FD62BD6F3B}" dt="2024-07-30T17:16:21.248" v="710"/>
          <ac:spMkLst>
            <pc:docMk/>
            <pc:sldMk cId="1238611539" sldId="285"/>
            <ac:spMk id="5" creationId="{E875225C-F6BD-1E1E-B2A0-3A612030F5FF}"/>
          </ac:spMkLst>
        </pc:spChg>
        <pc:picChg chg="add mod">
          <ac:chgData name="Deiby Taborda" userId="156df14a670b5295" providerId="LiveId" clId="{7210B479-8489-4518-B5FA-41FD62BD6F3B}" dt="2024-07-30T17:16:21.248" v="710"/>
          <ac:picMkLst>
            <pc:docMk/>
            <pc:sldMk cId="1238611539" sldId="285"/>
            <ac:picMk id="6" creationId="{9EC59F73-4827-FE30-E391-A6B47F832159}"/>
          </ac:picMkLst>
        </pc:picChg>
      </pc:sldChg>
      <pc:sldChg chg="addSp delSp modSp new mod">
        <pc:chgData name="Deiby Taborda" userId="156df14a670b5295" providerId="LiveId" clId="{7210B479-8489-4518-B5FA-41FD62BD6F3B}" dt="2024-07-30T17:16:47.914" v="713"/>
        <pc:sldMkLst>
          <pc:docMk/>
          <pc:sldMk cId="2659238590" sldId="286"/>
        </pc:sldMkLst>
        <pc:spChg chg="del">
          <ac:chgData name="Deiby Taborda" userId="156df14a670b5295" providerId="LiveId" clId="{7210B479-8489-4518-B5FA-41FD62BD6F3B}" dt="2024-07-30T17:16:47.262" v="712" actId="478"/>
          <ac:spMkLst>
            <pc:docMk/>
            <pc:sldMk cId="2659238590" sldId="286"/>
            <ac:spMk id="2" creationId="{8C8C71B8-114E-1707-B946-2CDD175A68B3}"/>
          </ac:spMkLst>
        </pc:spChg>
        <pc:spChg chg="del">
          <ac:chgData name="Deiby Taborda" userId="156df14a670b5295" providerId="LiveId" clId="{7210B479-8489-4518-B5FA-41FD62BD6F3B}" dt="2024-07-30T17:16:47.262" v="712" actId="478"/>
          <ac:spMkLst>
            <pc:docMk/>
            <pc:sldMk cId="2659238590" sldId="286"/>
            <ac:spMk id="3" creationId="{375712EB-365E-A97A-462C-B742D9A2FA14}"/>
          </ac:spMkLst>
        </pc:spChg>
        <pc:spChg chg="add mod">
          <ac:chgData name="Deiby Taborda" userId="156df14a670b5295" providerId="LiveId" clId="{7210B479-8489-4518-B5FA-41FD62BD6F3B}" dt="2024-07-30T17:16:47.914" v="713"/>
          <ac:spMkLst>
            <pc:docMk/>
            <pc:sldMk cId="2659238590" sldId="286"/>
            <ac:spMk id="4" creationId="{386E10DD-C665-1326-6229-E829542153EE}"/>
          </ac:spMkLst>
        </pc:spChg>
        <pc:spChg chg="add mod">
          <ac:chgData name="Deiby Taborda" userId="156df14a670b5295" providerId="LiveId" clId="{7210B479-8489-4518-B5FA-41FD62BD6F3B}" dt="2024-07-30T17:16:47.914" v="713"/>
          <ac:spMkLst>
            <pc:docMk/>
            <pc:sldMk cId="2659238590" sldId="286"/>
            <ac:spMk id="5" creationId="{2A5DA8EF-9846-BE74-CB8F-C687376B1EF1}"/>
          </ac:spMkLst>
        </pc:spChg>
      </pc:sldChg>
      <pc:sldChg chg="addSp delSp modSp new mod">
        <pc:chgData name="Deiby Taborda" userId="156df14a670b5295" providerId="LiveId" clId="{7210B479-8489-4518-B5FA-41FD62BD6F3B}" dt="2024-07-30T17:17:09.178" v="716"/>
        <pc:sldMkLst>
          <pc:docMk/>
          <pc:sldMk cId="881758936" sldId="287"/>
        </pc:sldMkLst>
        <pc:spChg chg="del">
          <ac:chgData name="Deiby Taborda" userId="156df14a670b5295" providerId="LiveId" clId="{7210B479-8489-4518-B5FA-41FD62BD6F3B}" dt="2024-07-30T17:17:08.534" v="715" actId="478"/>
          <ac:spMkLst>
            <pc:docMk/>
            <pc:sldMk cId="881758936" sldId="287"/>
            <ac:spMk id="2" creationId="{6EAACFDC-42BB-F15E-1006-3A4CF82E5D49}"/>
          </ac:spMkLst>
        </pc:spChg>
        <pc:spChg chg="del">
          <ac:chgData name="Deiby Taborda" userId="156df14a670b5295" providerId="LiveId" clId="{7210B479-8489-4518-B5FA-41FD62BD6F3B}" dt="2024-07-30T17:17:08.534" v="715" actId="478"/>
          <ac:spMkLst>
            <pc:docMk/>
            <pc:sldMk cId="881758936" sldId="287"/>
            <ac:spMk id="3" creationId="{BD6CFE05-5A93-511E-5CC8-6883B0AC2FAB}"/>
          </ac:spMkLst>
        </pc:spChg>
        <pc:spChg chg="add mod">
          <ac:chgData name="Deiby Taborda" userId="156df14a670b5295" providerId="LiveId" clId="{7210B479-8489-4518-B5FA-41FD62BD6F3B}" dt="2024-07-30T17:17:09.178" v="716"/>
          <ac:spMkLst>
            <pc:docMk/>
            <pc:sldMk cId="881758936" sldId="287"/>
            <ac:spMk id="4" creationId="{F0F8C3A9-D50A-2C96-EC15-2EEE656B8155}"/>
          </ac:spMkLst>
        </pc:spChg>
        <pc:spChg chg="add mod">
          <ac:chgData name="Deiby Taborda" userId="156df14a670b5295" providerId="LiveId" clId="{7210B479-8489-4518-B5FA-41FD62BD6F3B}" dt="2024-07-30T17:17:09.178" v="716"/>
          <ac:spMkLst>
            <pc:docMk/>
            <pc:sldMk cId="881758936" sldId="287"/>
            <ac:spMk id="5" creationId="{80F0D657-7476-B826-64A0-03BAECC97D5A}"/>
          </ac:spMkLst>
        </pc:spChg>
        <pc:picChg chg="add mod">
          <ac:chgData name="Deiby Taborda" userId="156df14a670b5295" providerId="LiveId" clId="{7210B479-8489-4518-B5FA-41FD62BD6F3B}" dt="2024-07-30T17:17:09.178" v="716"/>
          <ac:picMkLst>
            <pc:docMk/>
            <pc:sldMk cId="881758936" sldId="287"/>
            <ac:picMk id="6" creationId="{4F9D29EC-9749-85DE-C937-970F8727D8C7}"/>
          </ac:picMkLst>
        </pc:picChg>
        <pc:picChg chg="add mod">
          <ac:chgData name="Deiby Taborda" userId="156df14a670b5295" providerId="LiveId" clId="{7210B479-8489-4518-B5FA-41FD62BD6F3B}" dt="2024-07-30T17:17:09.178" v="716"/>
          <ac:picMkLst>
            <pc:docMk/>
            <pc:sldMk cId="881758936" sldId="287"/>
            <ac:picMk id="7" creationId="{C4584892-0260-1809-9428-E0DD6CEA65DF}"/>
          </ac:picMkLst>
        </pc:picChg>
      </pc:sldChg>
      <pc:sldChg chg="addSp delSp modSp new mod">
        <pc:chgData name="Deiby Taborda" userId="156df14a670b5295" providerId="LiveId" clId="{7210B479-8489-4518-B5FA-41FD62BD6F3B}" dt="2024-07-30T17:17:35.319" v="721"/>
        <pc:sldMkLst>
          <pc:docMk/>
          <pc:sldMk cId="1973765838" sldId="288"/>
        </pc:sldMkLst>
        <pc:spChg chg="del">
          <ac:chgData name="Deiby Taborda" userId="156df14a670b5295" providerId="LiveId" clId="{7210B479-8489-4518-B5FA-41FD62BD6F3B}" dt="2024-07-30T17:17:34.562" v="720" actId="478"/>
          <ac:spMkLst>
            <pc:docMk/>
            <pc:sldMk cId="1973765838" sldId="288"/>
            <ac:spMk id="2" creationId="{190F5778-7116-FF22-46D4-3A72315095B3}"/>
          </ac:spMkLst>
        </pc:spChg>
        <pc:spChg chg="del">
          <ac:chgData name="Deiby Taborda" userId="156df14a670b5295" providerId="LiveId" clId="{7210B479-8489-4518-B5FA-41FD62BD6F3B}" dt="2024-07-30T17:17:34.562" v="720" actId="478"/>
          <ac:spMkLst>
            <pc:docMk/>
            <pc:sldMk cId="1973765838" sldId="288"/>
            <ac:spMk id="3" creationId="{4C7927FC-12C3-D083-1A31-6D575616213C}"/>
          </ac:spMkLst>
        </pc:spChg>
        <pc:spChg chg="add mod">
          <ac:chgData name="Deiby Taborda" userId="156df14a670b5295" providerId="LiveId" clId="{7210B479-8489-4518-B5FA-41FD62BD6F3B}" dt="2024-07-30T17:17:31.985" v="719"/>
          <ac:spMkLst>
            <pc:docMk/>
            <pc:sldMk cId="1973765838" sldId="288"/>
            <ac:spMk id="4" creationId="{B5881399-1338-F2DB-D31E-62FC8642452C}"/>
          </ac:spMkLst>
        </pc:spChg>
        <pc:spChg chg="add mod">
          <ac:chgData name="Deiby Taborda" userId="156df14a670b5295" providerId="LiveId" clId="{7210B479-8489-4518-B5FA-41FD62BD6F3B}" dt="2024-07-30T17:17:31.985" v="719"/>
          <ac:spMkLst>
            <pc:docMk/>
            <pc:sldMk cId="1973765838" sldId="288"/>
            <ac:spMk id="5" creationId="{6CE51DF4-0B02-7D83-99EB-846DF1DC6A3E}"/>
          </ac:spMkLst>
        </pc:spChg>
        <pc:spChg chg="add mod">
          <ac:chgData name="Deiby Taborda" userId="156df14a670b5295" providerId="LiveId" clId="{7210B479-8489-4518-B5FA-41FD62BD6F3B}" dt="2024-07-30T17:17:35.319" v="721"/>
          <ac:spMkLst>
            <pc:docMk/>
            <pc:sldMk cId="1973765838" sldId="288"/>
            <ac:spMk id="6" creationId="{E72D8252-97CF-45DB-6BF9-ADEBFE665107}"/>
          </ac:spMkLst>
        </pc:spChg>
        <pc:spChg chg="add mod">
          <ac:chgData name="Deiby Taborda" userId="156df14a670b5295" providerId="LiveId" clId="{7210B479-8489-4518-B5FA-41FD62BD6F3B}" dt="2024-07-30T17:17:35.319" v="721"/>
          <ac:spMkLst>
            <pc:docMk/>
            <pc:sldMk cId="1973765838" sldId="288"/>
            <ac:spMk id="7" creationId="{9C9B132A-9FBE-B6F9-2F63-C04C997DC23F}"/>
          </ac:spMkLst>
        </pc:spChg>
      </pc:sldChg>
      <pc:sldChg chg="addSp delSp modSp new mod">
        <pc:chgData name="Deiby Taborda" userId="156df14a670b5295" providerId="LiveId" clId="{7210B479-8489-4518-B5FA-41FD62BD6F3B}" dt="2024-07-30T17:17:52.635" v="724"/>
        <pc:sldMkLst>
          <pc:docMk/>
          <pc:sldMk cId="2075643363" sldId="289"/>
        </pc:sldMkLst>
        <pc:spChg chg="del">
          <ac:chgData name="Deiby Taborda" userId="156df14a670b5295" providerId="LiveId" clId="{7210B479-8489-4518-B5FA-41FD62BD6F3B}" dt="2024-07-30T17:17:52.004" v="723" actId="478"/>
          <ac:spMkLst>
            <pc:docMk/>
            <pc:sldMk cId="2075643363" sldId="289"/>
            <ac:spMk id="2" creationId="{5321E5FF-8824-6FAF-4133-337793B58AC1}"/>
          </ac:spMkLst>
        </pc:spChg>
        <pc:spChg chg="del">
          <ac:chgData name="Deiby Taborda" userId="156df14a670b5295" providerId="LiveId" clId="{7210B479-8489-4518-B5FA-41FD62BD6F3B}" dt="2024-07-30T17:17:52.004" v="723" actId="478"/>
          <ac:spMkLst>
            <pc:docMk/>
            <pc:sldMk cId="2075643363" sldId="289"/>
            <ac:spMk id="3" creationId="{9F875840-D544-426E-2BCC-2A047CAF4125}"/>
          </ac:spMkLst>
        </pc:spChg>
        <pc:spChg chg="add mod">
          <ac:chgData name="Deiby Taborda" userId="156df14a670b5295" providerId="LiveId" clId="{7210B479-8489-4518-B5FA-41FD62BD6F3B}" dt="2024-07-30T17:17:52.635" v="724"/>
          <ac:spMkLst>
            <pc:docMk/>
            <pc:sldMk cId="2075643363" sldId="289"/>
            <ac:spMk id="4" creationId="{467A7088-4FC9-01F4-6AF0-044D94B69B6A}"/>
          </ac:spMkLst>
        </pc:spChg>
        <pc:spChg chg="add mod">
          <ac:chgData name="Deiby Taborda" userId="156df14a670b5295" providerId="LiveId" clId="{7210B479-8489-4518-B5FA-41FD62BD6F3B}" dt="2024-07-30T17:17:52.635" v="724"/>
          <ac:spMkLst>
            <pc:docMk/>
            <pc:sldMk cId="2075643363" sldId="289"/>
            <ac:spMk id="5" creationId="{7DB08FA7-E81D-A2F0-E039-BCBFC357EFE0}"/>
          </ac:spMkLst>
        </pc:spChg>
      </pc:sldChg>
      <pc:sldChg chg="addSp delSp modSp new mod">
        <pc:chgData name="Deiby Taborda" userId="156df14a670b5295" providerId="LiveId" clId="{7210B479-8489-4518-B5FA-41FD62BD6F3B}" dt="2024-07-30T17:18:13.183" v="729"/>
        <pc:sldMkLst>
          <pc:docMk/>
          <pc:sldMk cId="469261356" sldId="290"/>
        </pc:sldMkLst>
        <pc:spChg chg="del">
          <ac:chgData name="Deiby Taborda" userId="156df14a670b5295" providerId="LiveId" clId="{7210B479-8489-4518-B5FA-41FD62BD6F3B}" dt="2024-07-30T17:18:12.479" v="728" actId="478"/>
          <ac:spMkLst>
            <pc:docMk/>
            <pc:sldMk cId="469261356" sldId="290"/>
            <ac:spMk id="2" creationId="{47F2A41D-FC46-C9D3-6037-4E3064A6A726}"/>
          </ac:spMkLst>
        </pc:spChg>
        <pc:spChg chg="del">
          <ac:chgData name="Deiby Taborda" userId="156df14a670b5295" providerId="LiveId" clId="{7210B479-8489-4518-B5FA-41FD62BD6F3B}" dt="2024-07-30T17:18:12.479" v="728" actId="478"/>
          <ac:spMkLst>
            <pc:docMk/>
            <pc:sldMk cId="469261356" sldId="290"/>
            <ac:spMk id="3" creationId="{C576D517-2CF4-B50B-8CE2-5D1C5A6BF668}"/>
          </ac:spMkLst>
        </pc:spChg>
        <pc:spChg chg="add mod">
          <ac:chgData name="Deiby Taborda" userId="156df14a670b5295" providerId="LiveId" clId="{7210B479-8489-4518-B5FA-41FD62BD6F3B}" dt="2024-07-30T17:18:11.683" v="727"/>
          <ac:spMkLst>
            <pc:docMk/>
            <pc:sldMk cId="469261356" sldId="290"/>
            <ac:spMk id="4" creationId="{C334EFF0-E8D6-B620-4401-09A9B18DFCFD}"/>
          </ac:spMkLst>
        </pc:spChg>
        <pc:spChg chg="add mod">
          <ac:chgData name="Deiby Taborda" userId="156df14a670b5295" providerId="LiveId" clId="{7210B479-8489-4518-B5FA-41FD62BD6F3B}" dt="2024-07-30T17:18:11.683" v="727"/>
          <ac:spMkLst>
            <pc:docMk/>
            <pc:sldMk cId="469261356" sldId="290"/>
            <ac:spMk id="5" creationId="{765E056C-407B-047E-97CD-7C754BE7C680}"/>
          </ac:spMkLst>
        </pc:spChg>
        <pc:spChg chg="add mod">
          <ac:chgData name="Deiby Taborda" userId="156df14a670b5295" providerId="LiveId" clId="{7210B479-8489-4518-B5FA-41FD62BD6F3B}" dt="2024-07-30T17:18:13.183" v="729"/>
          <ac:spMkLst>
            <pc:docMk/>
            <pc:sldMk cId="469261356" sldId="290"/>
            <ac:spMk id="7" creationId="{899C448D-692F-11EB-8FC5-B51A91A1CE70}"/>
          </ac:spMkLst>
        </pc:spChg>
        <pc:spChg chg="add mod">
          <ac:chgData name="Deiby Taborda" userId="156df14a670b5295" providerId="LiveId" clId="{7210B479-8489-4518-B5FA-41FD62BD6F3B}" dt="2024-07-30T17:18:13.183" v="729"/>
          <ac:spMkLst>
            <pc:docMk/>
            <pc:sldMk cId="469261356" sldId="290"/>
            <ac:spMk id="8" creationId="{CBE91EA8-908A-6937-CFEB-40C61ED08993}"/>
          </ac:spMkLst>
        </pc:spChg>
        <pc:picChg chg="add mod">
          <ac:chgData name="Deiby Taborda" userId="156df14a670b5295" providerId="LiveId" clId="{7210B479-8489-4518-B5FA-41FD62BD6F3B}" dt="2024-07-30T17:18:10.041" v="726"/>
          <ac:picMkLst>
            <pc:docMk/>
            <pc:sldMk cId="469261356" sldId="290"/>
            <ac:picMk id="6" creationId="{ED4A0D1C-7C01-4F03-29FA-B6A8CB8BD9EA}"/>
          </ac:picMkLst>
        </pc:picChg>
        <pc:picChg chg="add mod">
          <ac:chgData name="Deiby Taborda" userId="156df14a670b5295" providerId="LiveId" clId="{7210B479-8489-4518-B5FA-41FD62BD6F3B}" dt="2024-07-30T17:18:13.183" v="729"/>
          <ac:picMkLst>
            <pc:docMk/>
            <pc:sldMk cId="469261356" sldId="290"/>
            <ac:picMk id="9" creationId="{6569AB6C-FB05-C414-B287-2C86C7C62DB1}"/>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MX"/>
              <a:t>Haz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MX"/>
              <a:t>Haz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MX"/>
              <a:t>Haz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MX"/>
              <a:t>Haz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MX"/>
              <a:t>Haz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7/30/2024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MX"/>
              <a:t>Haz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7/30/2024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45B6ACA-F539-7DA5-4B3C-D67135D82837}"/>
              </a:ext>
            </a:extLst>
          </p:cNvPr>
          <p:cNvSpPr txBox="1">
            <a:spLocks/>
          </p:cNvSpPr>
          <p:nvPr/>
        </p:nvSpPr>
        <p:spPr>
          <a:xfrm>
            <a:off x="1751012" y="2038204"/>
            <a:ext cx="8689976" cy="250921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CO" dirty="0"/>
              <a:t>La dignidad humana</a:t>
            </a:r>
          </a:p>
        </p:txBody>
      </p:sp>
    </p:spTree>
    <p:extLst>
      <p:ext uri="{BB962C8B-B14F-4D97-AF65-F5344CB8AC3E}">
        <p14:creationId xmlns:p14="http://schemas.microsoft.com/office/powerpoint/2010/main" val="35399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1EC1BE-803E-051E-5C9E-F35FC512E745}"/>
              </a:ext>
            </a:extLst>
          </p:cNvPr>
          <p:cNvSpPr>
            <a:spLocks noGrp="1"/>
          </p:cNvSpPr>
          <p:nvPr>
            <p:ph type="title"/>
          </p:nvPr>
        </p:nvSpPr>
        <p:spPr/>
        <p:txBody>
          <a:bodyPr/>
          <a:lstStyle/>
          <a:p>
            <a:r>
              <a:rPr lang="es-CO" dirty="0"/>
              <a:t>Modo asiático de producción</a:t>
            </a:r>
          </a:p>
        </p:txBody>
      </p:sp>
      <p:sp>
        <p:nvSpPr>
          <p:cNvPr id="6" name="CuadroTexto 5">
            <a:extLst>
              <a:ext uri="{FF2B5EF4-FFF2-40B4-BE49-F238E27FC236}">
                <a16:creationId xmlns:a16="http://schemas.microsoft.com/office/drawing/2014/main" id="{9FAA16F7-C248-E22E-E11A-5C99C9053CD2}"/>
              </a:ext>
            </a:extLst>
          </p:cNvPr>
          <p:cNvSpPr txBox="1"/>
          <p:nvPr/>
        </p:nvSpPr>
        <p:spPr>
          <a:xfrm>
            <a:off x="1322414" y="2201577"/>
            <a:ext cx="7954550" cy="1200329"/>
          </a:xfrm>
          <a:prstGeom prst="rect">
            <a:avLst/>
          </a:prstGeom>
          <a:noFill/>
        </p:spPr>
        <p:txBody>
          <a:bodyPr wrap="none" rtlCol="0">
            <a:spAutoFit/>
          </a:bodyPr>
          <a:lstStyle/>
          <a:p>
            <a:r>
              <a:rPr lang="es-CO" dirty="0"/>
              <a:t>Explotación del hombre por el hombre.</a:t>
            </a:r>
          </a:p>
          <a:p>
            <a:r>
              <a:rPr lang="es-CO" dirty="0"/>
              <a:t>Existe una clase dominante (por tanto, habrá clases dominantes).</a:t>
            </a:r>
          </a:p>
          <a:p>
            <a:r>
              <a:rPr lang="es-CO" dirty="0"/>
              <a:t>Está ligado a formas de producción más desarrolladas: agricultura y ganadería, etc.</a:t>
            </a:r>
          </a:p>
          <a:p>
            <a:r>
              <a:rPr lang="es-CO" dirty="0"/>
              <a:t>Una comunidad explota colectivamente a otra comunidad.</a:t>
            </a:r>
          </a:p>
        </p:txBody>
      </p:sp>
      <p:sp>
        <p:nvSpPr>
          <p:cNvPr id="7" name="CuadroTexto 6">
            <a:extLst>
              <a:ext uri="{FF2B5EF4-FFF2-40B4-BE49-F238E27FC236}">
                <a16:creationId xmlns:a16="http://schemas.microsoft.com/office/drawing/2014/main" id="{1BC35DAC-ABFB-1BC3-0BE3-17028943FD1E}"/>
              </a:ext>
            </a:extLst>
          </p:cNvPr>
          <p:cNvSpPr txBox="1"/>
          <p:nvPr/>
        </p:nvSpPr>
        <p:spPr>
          <a:xfrm>
            <a:off x="751542" y="1726725"/>
            <a:ext cx="5691943" cy="369332"/>
          </a:xfrm>
          <a:prstGeom prst="rect">
            <a:avLst/>
          </a:prstGeom>
          <a:noFill/>
        </p:spPr>
        <p:txBody>
          <a:bodyPr wrap="none" rtlCol="0">
            <a:spAutoFit/>
          </a:bodyPr>
          <a:lstStyle/>
          <a:p>
            <a:r>
              <a:rPr lang="es-CO" dirty="0"/>
              <a:t>Características que lo diferencia de la comunidad primitiva:</a:t>
            </a:r>
          </a:p>
        </p:txBody>
      </p:sp>
      <p:pic>
        <p:nvPicPr>
          <p:cNvPr id="14" name="Imagen 13">
            <a:extLst>
              <a:ext uri="{FF2B5EF4-FFF2-40B4-BE49-F238E27FC236}">
                <a16:creationId xmlns:a16="http://schemas.microsoft.com/office/drawing/2014/main" id="{4CE594BD-2BF0-E2DC-2292-8F4172B19460}"/>
              </a:ext>
            </a:extLst>
          </p:cNvPr>
          <p:cNvPicPr>
            <a:picLocks noChangeAspect="1"/>
          </p:cNvPicPr>
          <p:nvPr/>
        </p:nvPicPr>
        <p:blipFill>
          <a:blip r:embed="rId2"/>
          <a:stretch>
            <a:fillRect/>
          </a:stretch>
        </p:blipFill>
        <p:spPr>
          <a:xfrm>
            <a:off x="1440400" y="4656423"/>
            <a:ext cx="2241037" cy="1583059"/>
          </a:xfrm>
          <a:prstGeom prst="rect">
            <a:avLst/>
          </a:prstGeom>
        </p:spPr>
      </p:pic>
      <p:pic>
        <p:nvPicPr>
          <p:cNvPr id="16" name="Imagen 15">
            <a:extLst>
              <a:ext uri="{FF2B5EF4-FFF2-40B4-BE49-F238E27FC236}">
                <a16:creationId xmlns:a16="http://schemas.microsoft.com/office/drawing/2014/main" id="{661EA0DC-CC54-202D-0A5F-E8BFD5778FC1}"/>
              </a:ext>
            </a:extLst>
          </p:cNvPr>
          <p:cNvPicPr>
            <a:picLocks noChangeAspect="1"/>
          </p:cNvPicPr>
          <p:nvPr/>
        </p:nvPicPr>
        <p:blipFill rotWithShape="1">
          <a:blip r:embed="rId3"/>
          <a:srcRect l="15889" t="11382" r="12625" b="22627"/>
          <a:stretch/>
        </p:blipFill>
        <p:spPr>
          <a:xfrm>
            <a:off x="5026487" y="4650746"/>
            <a:ext cx="2139025" cy="1588736"/>
          </a:xfrm>
          <a:prstGeom prst="rect">
            <a:avLst/>
          </a:prstGeom>
        </p:spPr>
      </p:pic>
      <p:pic>
        <p:nvPicPr>
          <p:cNvPr id="18" name="Imagen 17">
            <a:extLst>
              <a:ext uri="{FF2B5EF4-FFF2-40B4-BE49-F238E27FC236}">
                <a16:creationId xmlns:a16="http://schemas.microsoft.com/office/drawing/2014/main" id="{A85DEC6A-831C-F3B0-98DC-2960BF42A06E}"/>
              </a:ext>
            </a:extLst>
          </p:cNvPr>
          <p:cNvPicPr>
            <a:picLocks noChangeAspect="1"/>
          </p:cNvPicPr>
          <p:nvPr/>
        </p:nvPicPr>
        <p:blipFill>
          <a:blip r:embed="rId4"/>
          <a:stretch>
            <a:fillRect/>
          </a:stretch>
        </p:blipFill>
        <p:spPr>
          <a:xfrm>
            <a:off x="8063180" y="4650746"/>
            <a:ext cx="2565219" cy="1435421"/>
          </a:xfrm>
          <a:prstGeom prst="rect">
            <a:avLst/>
          </a:prstGeom>
        </p:spPr>
      </p:pic>
    </p:spTree>
    <p:extLst>
      <p:ext uri="{BB962C8B-B14F-4D97-AF65-F5344CB8AC3E}">
        <p14:creationId xmlns:p14="http://schemas.microsoft.com/office/powerpoint/2010/main" val="4118428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2B408F2-5E07-884E-4489-A198C95C0409}"/>
              </a:ext>
            </a:extLst>
          </p:cNvPr>
          <p:cNvSpPr>
            <a:spLocks noGrp="1"/>
          </p:cNvSpPr>
          <p:nvPr>
            <p:ph sz="quarter" idx="13"/>
          </p:nvPr>
        </p:nvSpPr>
        <p:spPr/>
        <p:txBody>
          <a:bodyPr/>
          <a:lstStyle/>
          <a:p>
            <a:pPr marL="0" indent="0">
              <a:buNone/>
            </a:pPr>
            <a:endParaRPr lang="es-CO" dirty="0"/>
          </a:p>
          <a:p>
            <a:pPr marL="0" indent="0">
              <a:buNone/>
            </a:pPr>
            <a:endParaRPr lang="es-CO" dirty="0"/>
          </a:p>
        </p:txBody>
      </p:sp>
      <p:sp>
        <p:nvSpPr>
          <p:cNvPr id="5" name="CuadroTexto 4">
            <a:extLst>
              <a:ext uri="{FF2B5EF4-FFF2-40B4-BE49-F238E27FC236}">
                <a16:creationId xmlns:a16="http://schemas.microsoft.com/office/drawing/2014/main" id="{D67AA067-C646-0F6D-D6EA-7E41E08A2D10}"/>
              </a:ext>
            </a:extLst>
          </p:cNvPr>
          <p:cNvSpPr txBox="1"/>
          <p:nvPr/>
        </p:nvSpPr>
        <p:spPr>
          <a:xfrm>
            <a:off x="913774" y="612766"/>
            <a:ext cx="4985582" cy="1754326"/>
          </a:xfrm>
          <a:prstGeom prst="rect">
            <a:avLst/>
          </a:prstGeom>
          <a:noFill/>
        </p:spPr>
        <p:txBody>
          <a:bodyPr wrap="square" rtlCol="0">
            <a:spAutoFit/>
          </a:bodyPr>
          <a:lstStyle/>
          <a:p>
            <a:r>
              <a:rPr lang="es-MX" b="1" dirty="0"/>
              <a:t>¿Por qué se diferencia de la esclavitud?</a:t>
            </a:r>
          </a:p>
          <a:p>
            <a:endParaRPr lang="es-MX" dirty="0">
              <a:latin typeface="+mj-lt"/>
            </a:endParaRPr>
          </a:p>
          <a:p>
            <a:r>
              <a:rPr lang="es-MX" sz="1800" b="0" i="0" u="none" strike="noStrike" dirty="0">
                <a:solidFill>
                  <a:srgbClr val="000000"/>
                </a:solidFill>
                <a:effectLst/>
              </a:rPr>
              <a:t>Porque en la esclavitud general no hay dependencia personal en cambio en el modo asiático de producción sigue existiendo dependencia personal del individuo.</a:t>
            </a:r>
            <a:endParaRPr lang="es-CO" dirty="0"/>
          </a:p>
        </p:txBody>
      </p:sp>
      <p:sp>
        <p:nvSpPr>
          <p:cNvPr id="8" name="CuadroTexto 7">
            <a:extLst>
              <a:ext uri="{FF2B5EF4-FFF2-40B4-BE49-F238E27FC236}">
                <a16:creationId xmlns:a16="http://schemas.microsoft.com/office/drawing/2014/main" id="{10E9D0F3-B734-F4DA-DD81-972396698F57}"/>
              </a:ext>
            </a:extLst>
          </p:cNvPr>
          <p:cNvSpPr txBox="1"/>
          <p:nvPr/>
        </p:nvSpPr>
        <p:spPr>
          <a:xfrm>
            <a:off x="6365761" y="612766"/>
            <a:ext cx="4985582" cy="2031325"/>
          </a:xfrm>
          <a:prstGeom prst="rect">
            <a:avLst/>
          </a:prstGeom>
          <a:noFill/>
        </p:spPr>
        <p:txBody>
          <a:bodyPr wrap="square" rtlCol="0">
            <a:spAutoFit/>
          </a:bodyPr>
          <a:lstStyle/>
          <a:p>
            <a:r>
              <a:rPr lang="es-MX" b="1" dirty="0">
                <a:latin typeface="+mj-lt"/>
              </a:rPr>
              <a:t>Explotación de una comunidad por otra</a:t>
            </a:r>
          </a:p>
          <a:p>
            <a:pPr rtl="0">
              <a:spcBef>
                <a:spcPts val="0"/>
              </a:spcBef>
              <a:spcAft>
                <a:spcPts val="0"/>
              </a:spcAft>
            </a:pPr>
            <a:r>
              <a:rPr lang="es-MX" sz="1800" b="0" i="0" u="none" strike="noStrike" dirty="0">
                <a:solidFill>
                  <a:srgbClr val="000000"/>
                </a:solidFill>
                <a:effectLst/>
              </a:rPr>
              <a:t>Especialmente por la guerra, cuando una comunidad vencía otra comunidad la comunidad vencida debía pagar tributos. Pero el esclavo o siervo no debía trabajar las tierras de la comunidad vencedora, sino que trabajaba las de su comunidad ya que el tributo recae de manera colectiva.</a:t>
            </a:r>
            <a:endParaRPr lang="es-MX" b="0" dirty="0">
              <a:effectLst/>
            </a:endParaRPr>
          </a:p>
        </p:txBody>
      </p:sp>
      <p:pic>
        <p:nvPicPr>
          <p:cNvPr id="10" name="Imagen 9">
            <a:extLst>
              <a:ext uri="{FF2B5EF4-FFF2-40B4-BE49-F238E27FC236}">
                <a16:creationId xmlns:a16="http://schemas.microsoft.com/office/drawing/2014/main" id="{CE6708F9-C7DE-4409-8B5E-0451D5A304DF}"/>
              </a:ext>
            </a:extLst>
          </p:cNvPr>
          <p:cNvPicPr>
            <a:picLocks noChangeAspect="1"/>
          </p:cNvPicPr>
          <p:nvPr/>
        </p:nvPicPr>
        <p:blipFill>
          <a:blip r:embed="rId2"/>
          <a:stretch>
            <a:fillRect/>
          </a:stretch>
        </p:blipFill>
        <p:spPr>
          <a:xfrm>
            <a:off x="7059300" y="2981171"/>
            <a:ext cx="3598504" cy="2013616"/>
          </a:xfrm>
          <a:prstGeom prst="rect">
            <a:avLst/>
          </a:prstGeom>
        </p:spPr>
      </p:pic>
      <p:pic>
        <p:nvPicPr>
          <p:cNvPr id="12" name="Imagen 11">
            <a:extLst>
              <a:ext uri="{FF2B5EF4-FFF2-40B4-BE49-F238E27FC236}">
                <a16:creationId xmlns:a16="http://schemas.microsoft.com/office/drawing/2014/main" id="{24F37582-3811-2A4A-EFB3-1CB809965334}"/>
              </a:ext>
            </a:extLst>
          </p:cNvPr>
          <p:cNvPicPr>
            <a:picLocks noChangeAspect="1"/>
          </p:cNvPicPr>
          <p:nvPr/>
        </p:nvPicPr>
        <p:blipFill>
          <a:blip r:embed="rId3"/>
          <a:stretch>
            <a:fillRect/>
          </a:stretch>
        </p:blipFill>
        <p:spPr>
          <a:xfrm>
            <a:off x="1666255" y="2981171"/>
            <a:ext cx="3480619" cy="1957848"/>
          </a:xfrm>
          <a:prstGeom prst="rect">
            <a:avLst/>
          </a:prstGeom>
        </p:spPr>
      </p:pic>
    </p:spTree>
    <p:extLst>
      <p:ext uri="{BB962C8B-B14F-4D97-AF65-F5344CB8AC3E}">
        <p14:creationId xmlns:p14="http://schemas.microsoft.com/office/powerpoint/2010/main" val="2200149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F962A-37BD-F7EE-67F2-64DE51278DA3}"/>
              </a:ext>
            </a:extLst>
          </p:cNvPr>
          <p:cNvSpPr>
            <a:spLocks noGrp="1"/>
          </p:cNvSpPr>
          <p:nvPr>
            <p:ph type="title"/>
          </p:nvPr>
        </p:nvSpPr>
        <p:spPr/>
        <p:txBody>
          <a:bodyPr/>
          <a:lstStyle/>
          <a:p>
            <a:r>
              <a:rPr lang="es-CO" dirty="0"/>
              <a:t>Esclavismo</a:t>
            </a:r>
          </a:p>
        </p:txBody>
      </p:sp>
      <p:sp>
        <p:nvSpPr>
          <p:cNvPr id="6" name="CuadroTexto 5">
            <a:extLst>
              <a:ext uri="{FF2B5EF4-FFF2-40B4-BE49-F238E27FC236}">
                <a16:creationId xmlns:a16="http://schemas.microsoft.com/office/drawing/2014/main" id="{DAD8E343-F93D-B6F0-D9DC-F6FF4F46AD25}"/>
              </a:ext>
            </a:extLst>
          </p:cNvPr>
          <p:cNvSpPr txBox="1"/>
          <p:nvPr/>
        </p:nvSpPr>
        <p:spPr>
          <a:xfrm>
            <a:off x="1718700" y="1799303"/>
            <a:ext cx="8754599" cy="646331"/>
          </a:xfrm>
          <a:prstGeom prst="rect">
            <a:avLst/>
          </a:prstGeom>
          <a:noFill/>
        </p:spPr>
        <p:txBody>
          <a:bodyPr wrap="square" rtlCol="0">
            <a:spAutoFit/>
          </a:bodyPr>
          <a:lstStyle/>
          <a:p>
            <a:r>
              <a:rPr lang="es-MX" sz="1800" b="0" i="0" u="none" strike="noStrike" dirty="0">
                <a:solidFill>
                  <a:srgbClr val="000000"/>
                </a:solidFill>
                <a:effectLst/>
              </a:rPr>
              <a:t>En el esclavismo aparece y se desarrolla la propiedad privada de los medios de producción. La propiedad se da sobre el producto total y sobre el propio productor (esclavo).</a:t>
            </a:r>
            <a:endParaRPr lang="es-CO" dirty="0"/>
          </a:p>
        </p:txBody>
      </p:sp>
      <p:pic>
        <p:nvPicPr>
          <p:cNvPr id="8" name="Imagen 7">
            <a:extLst>
              <a:ext uri="{FF2B5EF4-FFF2-40B4-BE49-F238E27FC236}">
                <a16:creationId xmlns:a16="http://schemas.microsoft.com/office/drawing/2014/main" id="{C417D43F-1242-D358-BAC8-3D9DB5BACCD6}"/>
              </a:ext>
            </a:extLst>
          </p:cNvPr>
          <p:cNvPicPr>
            <a:picLocks noChangeAspect="1"/>
          </p:cNvPicPr>
          <p:nvPr/>
        </p:nvPicPr>
        <p:blipFill>
          <a:blip r:embed="rId2"/>
          <a:stretch>
            <a:fillRect/>
          </a:stretch>
        </p:blipFill>
        <p:spPr>
          <a:xfrm>
            <a:off x="6810990" y="3016351"/>
            <a:ext cx="3264618" cy="1958771"/>
          </a:xfrm>
          <a:prstGeom prst="rect">
            <a:avLst/>
          </a:prstGeom>
        </p:spPr>
      </p:pic>
      <p:pic>
        <p:nvPicPr>
          <p:cNvPr id="10" name="Imagen 9">
            <a:extLst>
              <a:ext uri="{FF2B5EF4-FFF2-40B4-BE49-F238E27FC236}">
                <a16:creationId xmlns:a16="http://schemas.microsoft.com/office/drawing/2014/main" id="{0C177B24-8832-B12E-7E56-3A84A568AAB5}"/>
              </a:ext>
            </a:extLst>
          </p:cNvPr>
          <p:cNvPicPr>
            <a:picLocks noChangeAspect="1"/>
          </p:cNvPicPr>
          <p:nvPr/>
        </p:nvPicPr>
        <p:blipFill>
          <a:blip r:embed="rId3"/>
          <a:stretch>
            <a:fillRect/>
          </a:stretch>
        </p:blipFill>
        <p:spPr>
          <a:xfrm>
            <a:off x="2397125" y="3016351"/>
            <a:ext cx="2863132" cy="2158153"/>
          </a:xfrm>
          <a:prstGeom prst="rect">
            <a:avLst/>
          </a:prstGeom>
        </p:spPr>
      </p:pic>
    </p:spTree>
    <p:extLst>
      <p:ext uri="{BB962C8B-B14F-4D97-AF65-F5344CB8AC3E}">
        <p14:creationId xmlns:p14="http://schemas.microsoft.com/office/powerpoint/2010/main" val="2158669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28B26-22EB-E30D-015F-28E0BBD30163}"/>
              </a:ext>
            </a:extLst>
          </p:cNvPr>
          <p:cNvSpPr>
            <a:spLocks noGrp="1"/>
          </p:cNvSpPr>
          <p:nvPr>
            <p:ph type="title"/>
          </p:nvPr>
        </p:nvSpPr>
        <p:spPr>
          <a:xfrm>
            <a:off x="903943" y="618517"/>
            <a:ext cx="10364451" cy="1596177"/>
          </a:xfrm>
        </p:spPr>
        <p:txBody>
          <a:bodyPr/>
          <a:lstStyle/>
          <a:p>
            <a:r>
              <a:rPr lang="es-CO" dirty="0"/>
              <a:t>Aparición de dos clases sociales</a:t>
            </a:r>
          </a:p>
        </p:txBody>
      </p:sp>
      <p:sp>
        <p:nvSpPr>
          <p:cNvPr id="4" name="CuadroTexto 3">
            <a:extLst>
              <a:ext uri="{FF2B5EF4-FFF2-40B4-BE49-F238E27FC236}">
                <a16:creationId xmlns:a16="http://schemas.microsoft.com/office/drawing/2014/main" id="{1D42444E-1B67-985E-F856-78737E214906}"/>
              </a:ext>
            </a:extLst>
          </p:cNvPr>
          <p:cNvSpPr txBox="1"/>
          <p:nvPr/>
        </p:nvSpPr>
        <p:spPr>
          <a:xfrm>
            <a:off x="1546122" y="1753029"/>
            <a:ext cx="9099755" cy="646331"/>
          </a:xfrm>
          <a:prstGeom prst="rect">
            <a:avLst/>
          </a:prstGeom>
          <a:noFill/>
        </p:spPr>
        <p:txBody>
          <a:bodyPr wrap="square" rtlCol="0">
            <a:spAutoFit/>
          </a:bodyPr>
          <a:lstStyle/>
          <a:p>
            <a:r>
              <a:rPr lang="es-MX" sz="1800" b="0" i="0" u="none" strike="noStrike" dirty="0">
                <a:solidFill>
                  <a:srgbClr val="000000"/>
                </a:solidFill>
                <a:effectLst/>
              </a:rPr>
              <a:t>Aparecen dos clases sociales fundamentales y antagónicas: los </a:t>
            </a:r>
            <a:r>
              <a:rPr lang="es-MX" sz="1800" b="1" i="0" u="none" strike="noStrike" dirty="0">
                <a:solidFill>
                  <a:srgbClr val="000000"/>
                </a:solidFill>
                <a:effectLst/>
              </a:rPr>
              <a:t>esclavistas</a:t>
            </a:r>
            <a:r>
              <a:rPr lang="es-MX" sz="1800" b="0" i="0" u="none" strike="noStrike" dirty="0">
                <a:solidFill>
                  <a:srgbClr val="000000"/>
                </a:solidFill>
                <a:effectLst/>
              </a:rPr>
              <a:t> que son los dueños de los medios de producción y los </a:t>
            </a:r>
            <a:r>
              <a:rPr lang="es-MX" sz="1800" b="1" i="0" u="none" strike="noStrike" dirty="0">
                <a:solidFill>
                  <a:srgbClr val="000000"/>
                </a:solidFill>
                <a:effectLst/>
              </a:rPr>
              <a:t>esclavos </a:t>
            </a:r>
            <a:r>
              <a:rPr lang="es-MX" sz="1800" b="0" i="0" u="none" strike="noStrike" dirty="0">
                <a:solidFill>
                  <a:srgbClr val="000000"/>
                </a:solidFill>
                <a:effectLst/>
              </a:rPr>
              <a:t>que son propiedad de los esclavistas.</a:t>
            </a:r>
            <a:endParaRPr lang="es-CO" dirty="0"/>
          </a:p>
        </p:txBody>
      </p:sp>
      <p:pic>
        <p:nvPicPr>
          <p:cNvPr id="6" name="Imagen 5">
            <a:extLst>
              <a:ext uri="{FF2B5EF4-FFF2-40B4-BE49-F238E27FC236}">
                <a16:creationId xmlns:a16="http://schemas.microsoft.com/office/drawing/2014/main" id="{F845FABD-3C89-1A75-B22F-8B1A869FD5C3}"/>
              </a:ext>
            </a:extLst>
          </p:cNvPr>
          <p:cNvPicPr>
            <a:picLocks noChangeAspect="1"/>
          </p:cNvPicPr>
          <p:nvPr/>
        </p:nvPicPr>
        <p:blipFill>
          <a:blip r:embed="rId2"/>
          <a:stretch>
            <a:fillRect/>
          </a:stretch>
        </p:blipFill>
        <p:spPr>
          <a:xfrm>
            <a:off x="4546692" y="2850715"/>
            <a:ext cx="3098616" cy="2901155"/>
          </a:xfrm>
          <a:prstGeom prst="rect">
            <a:avLst/>
          </a:prstGeom>
        </p:spPr>
      </p:pic>
    </p:spTree>
    <p:extLst>
      <p:ext uri="{BB962C8B-B14F-4D97-AF65-F5344CB8AC3E}">
        <p14:creationId xmlns:p14="http://schemas.microsoft.com/office/powerpoint/2010/main" val="4056409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B5E23DB-6374-F920-ABAC-DC9C73DBA5A9}"/>
              </a:ext>
            </a:extLst>
          </p:cNvPr>
          <p:cNvSpPr>
            <a:spLocks noGrp="1"/>
          </p:cNvSpPr>
          <p:nvPr>
            <p:ph type="title"/>
          </p:nvPr>
        </p:nvSpPr>
        <p:spPr>
          <a:xfrm>
            <a:off x="913774" y="640831"/>
            <a:ext cx="10363826" cy="1573863"/>
          </a:xfrm>
        </p:spPr>
        <p:txBody>
          <a:bodyPr>
            <a:normAutofit/>
          </a:bodyPr>
          <a:lstStyle/>
          <a:p>
            <a:pPr algn="l"/>
            <a:r>
              <a:rPr lang="es-CO" dirty="0"/>
              <a:t> A que se debe la aparición de dos clases sociales</a:t>
            </a:r>
          </a:p>
        </p:txBody>
      </p:sp>
      <p:pic>
        <p:nvPicPr>
          <p:cNvPr id="11" name="Imagen 10">
            <a:extLst>
              <a:ext uri="{FF2B5EF4-FFF2-40B4-BE49-F238E27FC236}">
                <a16:creationId xmlns:a16="http://schemas.microsoft.com/office/drawing/2014/main" id="{FB8F08A1-F2FA-9F04-81BE-F219513E5645}"/>
              </a:ext>
            </a:extLst>
          </p:cNvPr>
          <p:cNvPicPr>
            <a:picLocks noChangeAspect="1"/>
          </p:cNvPicPr>
          <p:nvPr/>
        </p:nvPicPr>
        <p:blipFill>
          <a:blip r:embed="rId3"/>
          <a:stretch>
            <a:fillRect/>
          </a:stretch>
        </p:blipFill>
        <p:spPr>
          <a:xfrm>
            <a:off x="4607329" y="2214694"/>
            <a:ext cx="2976716" cy="2976716"/>
          </a:xfrm>
          <a:prstGeom prst="rect">
            <a:avLst/>
          </a:prstGeom>
        </p:spPr>
      </p:pic>
      <p:sp>
        <p:nvSpPr>
          <p:cNvPr id="13" name="CuadroTexto 12">
            <a:extLst>
              <a:ext uri="{FF2B5EF4-FFF2-40B4-BE49-F238E27FC236}">
                <a16:creationId xmlns:a16="http://schemas.microsoft.com/office/drawing/2014/main" id="{049755AB-90A8-4723-07F2-19B21B2A3D21}"/>
              </a:ext>
            </a:extLst>
          </p:cNvPr>
          <p:cNvSpPr txBox="1"/>
          <p:nvPr/>
        </p:nvSpPr>
        <p:spPr>
          <a:xfrm>
            <a:off x="1998283" y="5292671"/>
            <a:ext cx="8194807" cy="369332"/>
          </a:xfrm>
          <a:prstGeom prst="rect">
            <a:avLst/>
          </a:prstGeom>
          <a:noFill/>
        </p:spPr>
        <p:txBody>
          <a:bodyPr wrap="none" rtlCol="0">
            <a:spAutoFit/>
          </a:bodyPr>
          <a:lstStyle/>
          <a:p>
            <a:r>
              <a:rPr lang="es-CO" dirty="0"/>
              <a:t>Apropiación de la producción y el excedente económico por parte de una clase social</a:t>
            </a:r>
          </a:p>
        </p:txBody>
      </p:sp>
    </p:spTree>
    <p:extLst>
      <p:ext uri="{BB962C8B-B14F-4D97-AF65-F5344CB8AC3E}">
        <p14:creationId xmlns:p14="http://schemas.microsoft.com/office/powerpoint/2010/main" val="2145318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B200D355-3AB9-56B2-CD3C-6843781FED1C}"/>
              </a:ext>
            </a:extLst>
          </p:cNvPr>
          <p:cNvPicPr>
            <a:picLocks noChangeAspect="1"/>
          </p:cNvPicPr>
          <p:nvPr/>
        </p:nvPicPr>
        <p:blipFill>
          <a:blip r:embed="rId2"/>
          <a:stretch>
            <a:fillRect/>
          </a:stretch>
        </p:blipFill>
        <p:spPr>
          <a:xfrm>
            <a:off x="5248643" y="1316187"/>
            <a:ext cx="6299887" cy="4110676"/>
          </a:xfrm>
          <a:prstGeom prst="rect">
            <a:avLst/>
          </a:prstGeom>
        </p:spPr>
      </p:pic>
      <p:pic>
        <p:nvPicPr>
          <p:cNvPr id="14" name="Picture 13">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1E61C84-ACE3-901D-4634-531E1AFCB935}"/>
              </a:ext>
            </a:extLst>
          </p:cNvPr>
          <p:cNvSpPr>
            <a:spLocks noGrp="1"/>
          </p:cNvSpPr>
          <p:nvPr>
            <p:ph type="title"/>
          </p:nvPr>
        </p:nvSpPr>
        <p:spPr>
          <a:xfrm>
            <a:off x="913774" y="640831"/>
            <a:ext cx="3740515" cy="1573863"/>
          </a:xfrm>
        </p:spPr>
        <p:txBody>
          <a:bodyPr>
            <a:normAutofit/>
          </a:bodyPr>
          <a:lstStyle/>
          <a:p>
            <a:pPr algn="l"/>
            <a:r>
              <a:rPr lang="es-CO" dirty="0"/>
              <a:t>La base de la producción</a:t>
            </a:r>
          </a:p>
        </p:txBody>
      </p:sp>
      <p:sp>
        <p:nvSpPr>
          <p:cNvPr id="6" name="CuadroTexto 5">
            <a:extLst>
              <a:ext uri="{FF2B5EF4-FFF2-40B4-BE49-F238E27FC236}">
                <a16:creationId xmlns:a16="http://schemas.microsoft.com/office/drawing/2014/main" id="{720EA37E-2051-F5A0-B5E7-DB95EF7AD564}"/>
              </a:ext>
            </a:extLst>
          </p:cNvPr>
          <p:cNvSpPr txBox="1"/>
          <p:nvPr/>
        </p:nvSpPr>
        <p:spPr>
          <a:xfrm>
            <a:off x="913774" y="2136338"/>
            <a:ext cx="4012187" cy="2308324"/>
          </a:xfrm>
          <a:prstGeom prst="rect">
            <a:avLst/>
          </a:prstGeom>
          <a:noFill/>
        </p:spPr>
        <p:txBody>
          <a:bodyPr wrap="square" rtlCol="0">
            <a:spAutoFit/>
          </a:bodyPr>
          <a:lstStyle/>
          <a:p>
            <a:pPr marL="285750" indent="-285750" rtl="0">
              <a:spcBef>
                <a:spcPts val="0"/>
              </a:spcBef>
              <a:spcAft>
                <a:spcPts val="0"/>
              </a:spcAft>
              <a:buFont typeface="Arial" panose="020B0604020202020204" pitchFamily="34" charset="0"/>
              <a:buChar char="•"/>
            </a:pPr>
            <a:r>
              <a:rPr lang="es-MX" sz="1800" b="0" i="0" u="none" strike="noStrike" dirty="0">
                <a:solidFill>
                  <a:srgbClr val="000000"/>
                </a:solidFill>
                <a:effectLst/>
              </a:rPr>
              <a:t>La base de la producción es el esclavo que realiza las actividades productivas.</a:t>
            </a:r>
            <a:endParaRPr lang="es-MX" b="0" dirty="0">
              <a:effectLst/>
            </a:endParaRPr>
          </a:p>
          <a:p>
            <a:pPr marL="285750" indent="-285750" rtl="0">
              <a:spcBef>
                <a:spcPts val="0"/>
              </a:spcBef>
              <a:spcAft>
                <a:spcPts val="0"/>
              </a:spcAft>
              <a:buFont typeface="Arial" panose="020B0604020202020204" pitchFamily="34" charset="0"/>
              <a:buChar char="•"/>
            </a:pPr>
            <a:r>
              <a:rPr lang="es-MX" sz="1800" b="0" i="0" u="none" strike="noStrike" dirty="0">
                <a:solidFill>
                  <a:srgbClr val="000000"/>
                </a:solidFill>
                <a:effectLst/>
              </a:rPr>
              <a:t>La existencia de los esclavos y que se dedicasen a realizar las actividades productivas permitió en la época de que existiesen matemáticos, filósofos, astrónomos y otras ciencias.</a:t>
            </a:r>
            <a:endParaRPr lang="es-MX" b="0" dirty="0">
              <a:effectLst/>
            </a:endParaRPr>
          </a:p>
        </p:txBody>
      </p:sp>
    </p:spTree>
    <p:extLst>
      <p:ext uri="{BB962C8B-B14F-4D97-AF65-F5344CB8AC3E}">
        <p14:creationId xmlns:p14="http://schemas.microsoft.com/office/powerpoint/2010/main" val="143138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D60173-4D9C-CD5C-86E0-F40FAA299E58}"/>
              </a:ext>
            </a:extLst>
          </p:cNvPr>
          <p:cNvSpPr>
            <a:spLocks noGrp="1"/>
          </p:cNvSpPr>
          <p:nvPr>
            <p:ph type="title"/>
          </p:nvPr>
        </p:nvSpPr>
        <p:spPr/>
        <p:txBody>
          <a:bodyPr/>
          <a:lstStyle/>
          <a:p>
            <a:r>
              <a:rPr lang="es-CO" dirty="0"/>
              <a:t>Amplio desarrollo de las fuerzas productivas</a:t>
            </a:r>
          </a:p>
        </p:txBody>
      </p:sp>
      <p:sp>
        <p:nvSpPr>
          <p:cNvPr id="4" name="CuadroTexto 3">
            <a:extLst>
              <a:ext uri="{FF2B5EF4-FFF2-40B4-BE49-F238E27FC236}">
                <a16:creationId xmlns:a16="http://schemas.microsoft.com/office/drawing/2014/main" id="{EBB139C1-8B4A-8D7D-AB10-A2223807E0DE}"/>
              </a:ext>
            </a:extLst>
          </p:cNvPr>
          <p:cNvSpPr txBox="1"/>
          <p:nvPr/>
        </p:nvSpPr>
        <p:spPr>
          <a:xfrm>
            <a:off x="913774" y="1780985"/>
            <a:ext cx="10084098" cy="2862322"/>
          </a:xfrm>
          <a:prstGeom prst="rect">
            <a:avLst/>
          </a:prstGeom>
          <a:noFill/>
        </p:spPr>
        <p:txBody>
          <a:bodyPr wrap="square" rtlCol="0">
            <a:spAutoFit/>
          </a:bodyPr>
          <a:lstStyle/>
          <a:p>
            <a:pPr rtl="0" fontAlgn="base">
              <a:spcBef>
                <a:spcPts val="0"/>
              </a:spcBef>
              <a:spcAft>
                <a:spcPts val="0"/>
              </a:spcAft>
              <a:buFont typeface="+mj-lt"/>
              <a:buAutoNum type="arabicPeriod"/>
            </a:pPr>
            <a:r>
              <a:rPr lang="es-MX" sz="1800" b="0" i="0" u="none" strike="noStrike" dirty="0">
                <a:solidFill>
                  <a:srgbClr val="000000"/>
                </a:solidFill>
                <a:effectLst/>
              </a:rPr>
              <a:t>El desarrollo de la agricultura en Egipto alcanzó niveles muy altos, estableciéndose nuevos cultivos como el trigo, la avena y el mijo.</a:t>
            </a:r>
          </a:p>
          <a:p>
            <a:pPr rtl="0" fontAlgn="base">
              <a:spcBef>
                <a:spcPts val="0"/>
              </a:spcBef>
              <a:spcAft>
                <a:spcPts val="0"/>
              </a:spcAft>
              <a:buFont typeface="+mj-lt"/>
              <a:buAutoNum type="arabicPeriod"/>
            </a:pPr>
            <a:r>
              <a:rPr lang="es-MX" sz="1800" b="0" i="0" u="none" strike="noStrike" dirty="0">
                <a:solidFill>
                  <a:srgbClr val="000000"/>
                </a:solidFill>
                <a:effectLst/>
              </a:rPr>
              <a:t>La construcción alcanzó grandes niveles,  prueba de ello son las pirámides y tumbas egipcias.</a:t>
            </a:r>
          </a:p>
          <a:p>
            <a:pPr rtl="0" fontAlgn="base">
              <a:spcBef>
                <a:spcPts val="0"/>
              </a:spcBef>
              <a:spcAft>
                <a:spcPts val="0"/>
              </a:spcAft>
              <a:buFont typeface="+mj-lt"/>
              <a:buAutoNum type="arabicPeriod"/>
            </a:pPr>
            <a:r>
              <a:rPr lang="es-MX" sz="1800" b="0" i="0" u="none" strike="noStrike" dirty="0">
                <a:solidFill>
                  <a:srgbClr val="000000"/>
                </a:solidFill>
                <a:effectLst/>
              </a:rPr>
              <a:t>Se desarrolla la ganadería, cobrando auge la curtiduría de pieles usadas para vestir, como ornamento y auxiliar en la construcción.</a:t>
            </a:r>
          </a:p>
          <a:p>
            <a:pPr rtl="0" fontAlgn="base">
              <a:spcBef>
                <a:spcPts val="0"/>
              </a:spcBef>
              <a:spcAft>
                <a:spcPts val="0"/>
              </a:spcAft>
              <a:buFont typeface="+mj-lt"/>
              <a:buAutoNum type="arabicPeriod"/>
            </a:pPr>
            <a:r>
              <a:rPr lang="es-MX" sz="1800" b="0" i="0" u="none" strike="noStrike" dirty="0">
                <a:solidFill>
                  <a:srgbClr val="000000"/>
                </a:solidFill>
                <a:effectLst/>
              </a:rPr>
              <a:t>Es notable la utilización de piedras preciosas como rubíes y diamantes para producir taladros y otros instrumentos para cortar y perforar.</a:t>
            </a:r>
          </a:p>
          <a:p>
            <a:pPr rtl="0" fontAlgn="base">
              <a:spcBef>
                <a:spcPts val="0"/>
              </a:spcBef>
              <a:spcAft>
                <a:spcPts val="0"/>
              </a:spcAft>
              <a:buFont typeface="+mj-lt"/>
              <a:buAutoNum type="arabicPeriod"/>
            </a:pPr>
            <a:r>
              <a:rPr lang="es-MX" sz="1800" b="0" i="0" u="none" strike="noStrike" dirty="0">
                <a:solidFill>
                  <a:srgbClr val="000000"/>
                </a:solidFill>
                <a:effectLst/>
              </a:rPr>
              <a:t>Los sistemas de riego fueron muy importantes en la época,  abarcando la captación, conducción y distribución del agua para la agricultura y la ganadería.</a:t>
            </a:r>
          </a:p>
          <a:p>
            <a:endParaRPr lang="es-CO" dirty="0"/>
          </a:p>
        </p:txBody>
      </p:sp>
      <p:pic>
        <p:nvPicPr>
          <p:cNvPr id="7" name="Imagen 6">
            <a:extLst>
              <a:ext uri="{FF2B5EF4-FFF2-40B4-BE49-F238E27FC236}">
                <a16:creationId xmlns:a16="http://schemas.microsoft.com/office/drawing/2014/main" id="{206D2F62-AEE2-9665-CF29-4628518E7BD3}"/>
              </a:ext>
            </a:extLst>
          </p:cNvPr>
          <p:cNvPicPr>
            <a:picLocks noChangeAspect="1"/>
          </p:cNvPicPr>
          <p:nvPr/>
        </p:nvPicPr>
        <p:blipFill>
          <a:blip r:embed="rId2"/>
          <a:stretch>
            <a:fillRect/>
          </a:stretch>
        </p:blipFill>
        <p:spPr>
          <a:xfrm>
            <a:off x="913774" y="4698394"/>
            <a:ext cx="2805572" cy="1541089"/>
          </a:xfrm>
          <a:prstGeom prst="rect">
            <a:avLst/>
          </a:prstGeom>
        </p:spPr>
      </p:pic>
      <p:pic>
        <p:nvPicPr>
          <p:cNvPr id="9" name="Imagen 8">
            <a:extLst>
              <a:ext uri="{FF2B5EF4-FFF2-40B4-BE49-F238E27FC236}">
                <a16:creationId xmlns:a16="http://schemas.microsoft.com/office/drawing/2014/main" id="{DC126AC0-21C1-FB0A-53CF-21F8AADAFB83}"/>
              </a:ext>
            </a:extLst>
          </p:cNvPr>
          <p:cNvPicPr>
            <a:picLocks noChangeAspect="1"/>
          </p:cNvPicPr>
          <p:nvPr/>
        </p:nvPicPr>
        <p:blipFill>
          <a:blip r:embed="rId3"/>
          <a:stretch>
            <a:fillRect/>
          </a:stretch>
        </p:blipFill>
        <p:spPr>
          <a:xfrm>
            <a:off x="4081015" y="4693608"/>
            <a:ext cx="2165370" cy="1452716"/>
          </a:xfrm>
          <a:prstGeom prst="rect">
            <a:avLst/>
          </a:prstGeom>
        </p:spPr>
      </p:pic>
      <p:pic>
        <p:nvPicPr>
          <p:cNvPr id="11" name="Imagen 10">
            <a:extLst>
              <a:ext uri="{FF2B5EF4-FFF2-40B4-BE49-F238E27FC236}">
                <a16:creationId xmlns:a16="http://schemas.microsoft.com/office/drawing/2014/main" id="{1E1578E7-AB7E-231A-CFEE-DD247352F5A1}"/>
              </a:ext>
            </a:extLst>
          </p:cNvPr>
          <p:cNvPicPr>
            <a:picLocks noChangeAspect="1"/>
          </p:cNvPicPr>
          <p:nvPr/>
        </p:nvPicPr>
        <p:blipFill>
          <a:blip r:embed="rId4"/>
          <a:stretch>
            <a:fillRect/>
          </a:stretch>
        </p:blipFill>
        <p:spPr>
          <a:xfrm>
            <a:off x="6608054" y="4693608"/>
            <a:ext cx="2489578" cy="1502150"/>
          </a:xfrm>
          <a:prstGeom prst="rect">
            <a:avLst/>
          </a:prstGeom>
        </p:spPr>
      </p:pic>
      <p:pic>
        <p:nvPicPr>
          <p:cNvPr id="13" name="Imagen 12">
            <a:extLst>
              <a:ext uri="{FF2B5EF4-FFF2-40B4-BE49-F238E27FC236}">
                <a16:creationId xmlns:a16="http://schemas.microsoft.com/office/drawing/2014/main" id="{29CDC7D0-0911-D1DE-1C3F-0DCF67B418A0}"/>
              </a:ext>
            </a:extLst>
          </p:cNvPr>
          <p:cNvPicPr>
            <a:picLocks noChangeAspect="1"/>
          </p:cNvPicPr>
          <p:nvPr/>
        </p:nvPicPr>
        <p:blipFill>
          <a:blip r:embed="rId5"/>
          <a:stretch>
            <a:fillRect/>
          </a:stretch>
        </p:blipFill>
        <p:spPr>
          <a:xfrm>
            <a:off x="9399639" y="4644636"/>
            <a:ext cx="2305813" cy="1550660"/>
          </a:xfrm>
          <a:prstGeom prst="rect">
            <a:avLst/>
          </a:prstGeom>
        </p:spPr>
      </p:pic>
    </p:spTree>
    <p:extLst>
      <p:ext uri="{BB962C8B-B14F-4D97-AF65-F5344CB8AC3E}">
        <p14:creationId xmlns:p14="http://schemas.microsoft.com/office/powerpoint/2010/main" val="2328889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DEC91-1E1D-0653-FC1F-FE76BD832EAC}"/>
              </a:ext>
            </a:extLst>
          </p:cNvPr>
          <p:cNvSpPr>
            <a:spLocks noGrp="1"/>
          </p:cNvSpPr>
          <p:nvPr>
            <p:ph type="title"/>
          </p:nvPr>
        </p:nvSpPr>
        <p:spPr/>
        <p:txBody>
          <a:bodyPr/>
          <a:lstStyle/>
          <a:p>
            <a:r>
              <a:rPr lang="es-CO"/>
              <a:t>Surgimiento de la moneda</a:t>
            </a:r>
            <a:endParaRPr lang="es-CO" dirty="0"/>
          </a:p>
        </p:txBody>
      </p:sp>
      <p:pic>
        <p:nvPicPr>
          <p:cNvPr id="7" name="Marcador de contenido 6">
            <a:extLst>
              <a:ext uri="{FF2B5EF4-FFF2-40B4-BE49-F238E27FC236}">
                <a16:creationId xmlns:a16="http://schemas.microsoft.com/office/drawing/2014/main" id="{6CDD5B77-813E-F9CB-96D7-BEDB30826798}"/>
              </a:ext>
            </a:extLst>
          </p:cNvPr>
          <p:cNvPicPr>
            <a:picLocks noGrp="1" noChangeAspect="1"/>
          </p:cNvPicPr>
          <p:nvPr>
            <p:ph sz="quarter" idx="13"/>
          </p:nvPr>
        </p:nvPicPr>
        <p:blipFill>
          <a:blip r:embed="rId2"/>
          <a:stretch>
            <a:fillRect/>
          </a:stretch>
        </p:blipFill>
        <p:spPr>
          <a:xfrm>
            <a:off x="7309554" y="2791864"/>
            <a:ext cx="2031092" cy="1969544"/>
          </a:xfrm>
        </p:spPr>
      </p:pic>
      <p:pic>
        <p:nvPicPr>
          <p:cNvPr id="9" name="Imagen 8">
            <a:extLst>
              <a:ext uri="{FF2B5EF4-FFF2-40B4-BE49-F238E27FC236}">
                <a16:creationId xmlns:a16="http://schemas.microsoft.com/office/drawing/2014/main" id="{D974948E-2873-292C-A03E-2EDD2E4A8964}"/>
              </a:ext>
            </a:extLst>
          </p:cNvPr>
          <p:cNvPicPr>
            <a:picLocks noChangeAspect="1"/>
          </p:cNvPicPr>
          <p:nvPr/>
        </p:nvPicPr>
        <p:blipFill>
          <a:blip r:embed="rId3"/>
          <a:stretch>
            <a:fillRect/>
          </a:stretch>
        </p:blipFill>
        <p:spPr>
          <a:xfrm>
            <a:off x="2504119" y="2791864"/>
            <a:ext cx="2501388" cy="1634985"/>
          </a:xfrm>
          <a:prstGeom prst="rect">
            <a:avLst/>
          </a:prstGeom>
        </p:spPr>
      </p:pic>
      <p:sp>
        <p:nvSpPr>
          <p:cNvPr id="3" name="CuadroTexto 2">
            <a:extLst>
              <a:ext uri="{FF2B5EF4-FFF2-40B4-BE49-F238E27FC236}">
                <a16:creationId xmlns:a16="http://schemas.microsoft.com/office/drawing/2014/main" id="{33EB57A9-8956-B05C-E450-E8A9989CE9C5}"/>
              </a:ext>
            </a:extLst>
          </p:cNvPr>
          <p:cNvSpPr txBox="1"/>
          <p:nvPr/>
        </p:nvSpPr>
        <p:spPr>
          <a:xfrm>
            <a:off x="2504119" y="5004020"/>
            <a:ext cx="7183761" cy="369332"/>
          </a:xfrm>
          <a:prstGeom prst="rect">
            <a:avLst/>
          </a:prstGeom>
          <a:noFill/>
        </p:spPr>
        <p:txBody>
          <a:bodyPr wrap="none" rtlCol="0">
            <a:spAutoFit/>
          </a:bodyPr>
          <a:lstStyle/>
          <a:p>
            <a:r>
              <a:rPr lang="es-CO" dirty="0"/>
              <a:t>Aparece y se desarrolla la moneda que facilita el intercambio de productos</a:t>
            </a:r>
          </a:p>
        </p:txBody>
      </p:sp>
    </p:spTree>
    <p:extLst>
      <p:ext uri="{BB962C8B-B14F-4D97-AF65-F5344CB8AC3E}">
        <p14:creationId xmlns:p14="http://schemas.microsoft.com/office/powerpoint/2010/main" val="3423558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5514D4FA-2AF1-AA4E-61BF-DEDADBF4DF7A}"/>
              </a:ext>
            </a:extLst>
          </p:cNvPr>
          <p:cNvPicPr>
            <a:picLocks noChangeAspect="1"/>
          </p:cNvPicPr>
          <p:nvPr/>
        </p:nvPicPr>
        <p:blipFill>
          <a:blip r:embed="rId2"/>
          <a:srcRect l="19566" r="18853" b="1"/>
          <a:stretch/>
        </p:blipFill>
        <p:spPr>
          <a:xfrm>
            <a:off x="20" y="10"/>
            <a:ext cx="4024741" cy="6857990"/>
          </a:xfrm>
          <a:prstGeom prst="rect">
            <a:avLst/>
          </a:prstGeom>
        </p:spPr>
      </p:pic>
      <p:sp>
        <p:nvSpPr>
          <p:cNvPr id="15" name="Rectangle 14">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B59F245C-6151-E856-677C-D58F10E914AD}"/>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dirty="0" err="1"/>
              <a:t>Relaciones</a:t>
            </a:r>
            <a:r>
              <a:rPr lang="en-US" dirty="0"/>
              <a:t> </a:t>
            </a:r>
            <a:r>
              <a:rPr lang="en-US" dirty="0" err="1"/>
              <a:t>sociales</a:t>
            </a:r>
            <a:r>
              <a:rPr lang="en-US" dirty="0"/>
              <a:t> de </a:t>
            </a:r>
            <a:r>
              <a:rPr lang="en-US" dirty="0" err="1"/>
              <a:t>producción</a:t>
            </a:r>
            <a:endParaRPr lang="en-US" dirty="0"/>
          </a:p>
        </p:txBody>
      </p:sp>
      <p:sp>
        <p:nvSpPr>
          <p:cNvPr id="6" name="CuadroTexto 5">
            <a:extLst>
              <a:ext uri="{FF2B5EF4-FFF2-40B4-BE49-F238E27FC236}">
                <a16:creationId xmlns:a16="http://schemas.microsoft.com/office/drawing/2014/main" id="{91FC6D74-B72D-1732-2639-0661C6C8C262}"/>
              </a:ext>
            </a:extLst>
          </p:cNvPr>
          <p:cNvSpPr txBox="1"/>
          <p:nvPr/>
        </p:nvSpPr>
        <p:spPr>
          <a:xfrm>
            <a:off x="4465048" y="2367092"/>
            <a:ext cx="6672887" cy="3424107"/>
          </a:xfrm>
          <a:prstGeom prst="rect">
            <a:avLst/>
          </a:prstGeom>
        </p:spPr>
        <p:txBody>
          <a:bodyPr vert="horz" lIns="91440" tIns="45720" rIns="91440" bIns="45720" rtlCol="0">
            <a:normAutofit/>
          </a:bodyPr>
          <a:lstStyle/>
          <a:p>
            <a:pPr indent="-228600" defTabSz="914400">
              <a:lnSpc>
                <a:spcPct val="120000"/>
              </a:lnSpc>
              <a:spcAft>
                <a:spcPts val="600"/>
              </a:spcAft>
              <a:buClr>
                <a:schemeClr val="tx1"/>
              </a:buClr>
              <a:buFont typeface="Arial" panose="020B0604020202020204" pitchFamily="34" charset="0"/>
              <a:buChar char="•"/>
            </a:pPr>
            <a:endParaRPr lang="en-US" cap="all" dirty="0"/>
          </a:p>
        </p:txBody>
      </p:sp>
      <p:sp>
        <p:nvSpPr>
          <p:cNvPr id="9" name="CuadroTexto 8">
            <a:extLst>
              <a:ext uri="{FF2B5EF4-FFF2-40B4-BE49-F238E27FC236}">
                <a16:creationId xmlns:a16="http://schemas.microsoft.com/office/drawing/2014/main" id="{F1FD9135-C04C-F4BE-EBF2-F6E41ED35869}"/>
              </a:ext>
            </a:extLst>
          </p:cNvPr>
          <p:cNvSpPr txBox="1"/>
          <p:nvPr/>
        </p:nvSpPr>
        <p:spPr>
          <a:xfrm>
            <a:off x="5297682" y="2367092"/>
            <a:ext cx="5702709" cy="923330"/>
          </a:xfrm>
          <a:prstGeom prst="rect">
            <a:avLst/>
          </a:prstGeom>
          <a:noFill/>
        </p:spPr>
        <p:txBody>
          <a:bodyPr wrap="square" rtlCol="0">
            <a:spAutoFit/>
          </a:bodyPr>
          <a:lstStyle/>
          <a:p>
            <a:r>
              <a:rPr lang="es-MX" sz="1800" b="0" i="0" u="none" strike="noStrike" dirty="0">
                <a:solidFill>
                  <a:srgbClr val="000000"/>
                </a:solidFill>
                <a:effectLst/>
              </a:rPr>
              <a:t>Las relaciones sociales de producción esclavas fueron de explotación, basadas en la propiedad privada de los medios de producción, del producto total y del productor.</a:t>
            </a:r>
            <a:endParaRPr lang="es-CO" dirty="0"/>
          </a:p>
        </p:txBody>
      </p:sp>
    </p:spTree>
    <p:extLst>
      <p:ext uri="{BB962C8B-B14F-4D97-AF65-F5344CB8AC3E}">
        <p14:creationId xmlns:p14="http://schemas.microsoft.com/office/powerpoint/2010/main" val="261873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017849-CCB8-02E3-E0D7-39D6A91A16FB}"/>
              </a:ext>
            </a:extLst>
          </p:cNvPr>
          <p:cNvSpPr>
            <a:spLocks noGrp="1"/>
          </p:cNvSpPr>
          <p:nvPr>
            <p:ph type="title"/>
          </p:nvPr>
        </p:nvSpPr>
        <p:spPr/>
        <p:txBody>
          <a:bodyPr/>
          <a:lstStyle/>
          <a:p>
            <a:r>
              <a:rPr lang="es-CO" dirty="0"/>
              <a:t>Periodo de transición</a:t>
            </a:r>
          </a:p>
        </p:txBody>
      </p:sp>
      <p:pic>
        <p:nvPicPr>
          <p:cNvPr id="5" name="Marcador de contenido 4">
            <a:extLst>
              <a:ext uri="{FF2B5EF4-FFF2-40B4-BE49-F238E27FC236}">
                <a16:creationId xmlns:a16="http://schemas.microsoft.com/office/drawing/2014/main" id="{B89933A1-5E0C-690B-840A-15A5CC922116}"/>
              </a:ext>
            </a:extLst>
          </p:cNvPr>
          <p:cNvPicPr>
            <a:picLocks noGrp="1" noChangeAspect="1"/>
          </p:cNvPicPr>
          <p:nvPr>
            <p:ph sz="quarter" idx="13"/>
          </p:nvPr>
        </p:nvPicPr>
        <p:blipFill>
          <a:blip r:embed="rId2"/>
          <a:stretch>
            <a:fillRect/>
          </a:stretch>
        </p:blipFill>
        <p:spPr>
          <a:xfrm>
            <a:off x="2353366" y="3392794"/>
            <a:ext cx="7485267" cy="2846689"/>
          </a:xfrm>
        </p:spPr>
      </p:pic>
      <p:sp>
        <p:nvSpPr>
          <p:cNvPr id="6" name="CuadroTexto 5">
            <a:extLst>
              <a:ext uri="{FF2B5EF4-FFF2-40B4-BE49-F238E27FC236}">
                <a16:creationId xmlns:a16="http://schemas.microsoft.com/office/drawing/2014/main" id="{647BCC33-6A27-4461-E639-FF3200861D5D}"/>
              </a:ext>
            </a:extLst>
          </p:cNvPr>
          <p:cNvSpPr txBox="1"/>
          <p:nvPr/>
        </p:nvSpPr>
        <p:spPr>
          <a:xfrm>
            <a:off x="1731118" y="2030028"/>
            <a:ext cx="8729762" cy="369332"/>
          </a:xfrm>
          <a:prstGeom prst="rect">
            <a:avLst/>
          </a:prstGeom>
          <a:noFill/>
        </p:spPr>
        <p:txBody>
          <a:bodyPr wrap="none" rtlCol="0">
            <a:spAutoFit/>
          </a:bodyPr>
          <a:lstStyle/>
          <a:p>
            <a:r>
              <a:rPr lang="es-CO" dirty="0"/>
              <a:t>Rebelión de esclavos por su inconformidad de estar en el lugar que estaban y querer mejorar</a:t>
            </a:r>
          </a:p>
        </p:txBody>
      </p:sp>
    </p:spTree>
    <p:extLst>
      <p:ext uri="{BB962C8B-B14F-4D97-AF65-F5344CB8AC3E}">
        <p14:creationId xmlns:p14="http://schemas.microsoft.com/office/powerpoint/2010/main" val="4035886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EEB6325-2B1C-20B1-70F4-40FB2F11FB6E}"/>
              </a:ext>
            </a:extLst>
          </p:cNvPr>
          <p:cNvSpPr>
            <a:spLocks noGrp="1"/>
          </p:cNvSpPr>
          <p:nvPr>
            <p:ph type="title"/>
          </p:nvPr>
        </p:nvSpPr>
        <p:spPr>
          <a:xfrm>
            <a:off x="913775" y="618517"/>
            <a:ext cx="10364451" cy="1596177"/>
          </a:xfrm>
        </p:spPr>
        <p:txBody>
          <a:bodyPr/>
          <a:lstStyle/>
          <a:p>
            <a:r>
              <a:rPr lang="es-CO" dirty="0"/>
              <a:t>¿Qué es?</a:t>
            </a:r>
          </a:p>
        </p:txBody>
      </p:sp>
      <p:sp>
        <p:nvSpPr>
          <p:cNvPr id="5" name="Marcador de contenido 2">
            <a:extLst>
              <a:ext uri="{FF2B5EF4-FFF2-40B4-BE49-F238E27FC236}">
                <a16:creationId xmlns:a16="http://schemas.microsoft.com/office/drawing/2014/main" id="{42F1B789-3E78-7D29-88A2-4FF05FA329BB}"/>
              </a:ext>
            </a:extLst>
          </p:cNvPr>
          <p:cNvSpPr>
            <a:spLocks noGrp="1"/>
          </p:cNvSpPr>
          <p:nvPr>
            <p:ph sz="quarter" idx="13"/>
          </p:nvPr>
        </p:nvSpPr>
        <p:spPr>
          <a:xfrm>
            <a:off x="913774" y="2367092"/>
            <a:ext cx="10363826" cy="3424107"/>
          </a:xfrm>
        </p:spPr>
        <p:txBody>
          <a:bodyPr>
            <a:normAutofit fontScale="85000" lnSpcReduction="10000"/>
          </a:bodyPr>
          <a:lstStyle/>
          <a:p>
            <a:pPr marL="0" indent="0">
              <a:buNone/>
            </a:pPr>
            <a:r>
              <a:rPr lang="es-MX" dirty="0"/>
              <a:t>La dignidad humana se cuenta entre los derechos innatos, inviolables, intangibles y más valiosos de las personas. Esto quiere decir que se trata de un derecho fundamental así como un valor inherente de todo ser humano. De esta manera, todas las personas tienen derecho a la dignidad humana por ser seres racionales y libres.</a:t>
            </a:r>
          </a:p>
          <a:p>
            <a:pPr marL="0" indent="0">
              <a:buNone/>
            </a:pPr>
            <a:r>
              <a:rPr lang="es-MX" dirty="0"/>
              <a:t>Desde el nacimiento toda persona cuenta con la dignidad como derecho innato, se toma a la dignidad desde una perspectiva ontológica. Esto significa que las personas tienen la opción de moldear, cambiar e incluso mejorar la vida que tienen. Para ello solo deben hacer uso de sus libertades tomando las decisiones que le permitan tener una vida digna. Sin embargo, el concepto de dignidad humana hace referencia al derecho que tienen las personas de ser valorados y respetados. Lo que les permite ser reconocidos como seres individuales y sociales, con todas las características que definen a una persona.</a:t>
            </a:r>
            <a:endParaRPr lang="es-CO" dirty="0"/>
          </a:p>
        </p:txBody>
      </p:sp>
    </p:spTree>
    <p:extLst>
      <p:ext uri="{BB962C8B-B14F-4D97-AF65-F5344CB8AC3E}">
        <p14:creationId xmlns:p14="http://schemas.microsoft.com/office/powerpoint/2010/main" val="1027401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77A7A-0641-AF8E-7BD2-9EC2C8F0519D}"/>
              </a:ext>
            </a:extLst>
          </p:cNvPr>
          <p:cNvSpPr>
            <a:spLocks noGrp="1"/>
          </p:cNvSpPr>
          <p:nvPr>
            <p:ph type="title"/>
          </p:nvPr>
        </p:nvSpPr>
        <p:spPr>
          <a:xfrm>
            <a:off x="-2557012" y="382543"/>
            <a:ext cx="10364451" cy="1596177"/>
          </a:xfrm>
        </p:spPr>
        <p:txBody>
          <a:bodyPr/>
          <a:lstStyle/>
          <a:p>
            <a:r>
              <a:rPr lang="es-CO" dirty="0"/>
              <a:t>Feudalismo</a:t>
            </a:r>
          </a:p>
        </p:txBody>
      </p:sp>
      <p:pic>
        <p:nvPicPr>
          <p:cNvPr id="5" name="Marcador de contenido 4">
            <a:extLst>
              <a:ext uri="{FF2B5EF4-FFF2-40B4-BE49-F238E27FC236}">
                <a16:creationId xmlns:a16="http://schemas.microsoft.com/office/drawing/2014/main" id="{37271468-2219-916F-C087-2683B4D0E89B}"/>
              </a:ext>
            </a:extLst>
          </p:cNvPr>
          <p:cNvPicPr>
            <a:picLocks noGrp="1" noChangeAspect="1"/>
          </p:cNvPicPr>
          <p:nvPr>
            <p:ph sz="quarter" idx="13"/>
          </p:nvPr>
        </p:nvPicPr>
        <p:blipFill>
          <a:blip r:embed="rId2"/>
          <a:stretch>
            <a:fillRect/>
          </a:stretch>
        </p:blipFill>
        <p:spPr>
          <a:xfrm>
            <a:off x="7029439" y="41199"/>
            <a:ext cx="3353425" cy="6816801"/>
          </a:xfrm>
        </p:spPr>
      </p:pic>
      <p:sp>
        <p:nvSpPr>
          <p:cNvPr id="6" name="CuadroTexto 5">
            <a:extLst>
              <a:ext uri="{FF2B5EF4-FFF2-40B4-BE49-F238E27FC236}">
                <a16:creationId xmlns:a16="http://schemas.microsoft.com/office/drawing/2014/main" id="{9A9C17D0-AC03-ACB9-0A39-BB817503E3EF}"/>
              </a:ext>
            </a:extLst>
          </p:cNvPr>
          <p:cNvSpPr txBox="1"/>
          <p:nvPr/>
        </p:nvSpPr>
        <p:spPr>
          <a:xfrm>
            <a:off x="1189706" y="2320064"/>
            <a:ext cx="4807974" cy="923330"/>
          </a:xfrm>
          <a:prstGeom prst="rect">
            <a:avLst/>
          </a:prstGeom>
          <a:noFill/>
        </p:spPr>
        <p:txBody>
          <a:bodyPr wrap="square" rtlCol="0">
            <a:spAutoFit/>
          </a:bodyPr>
          <a:lstStyle/>
          <a:p>
            <a:r>
              <a:rPr lang="es-MX" b="1" dirty="0">
                <a:solidFill>
                  <a:srgbClr val="000000"/>
                </a:solidFill>
              </a:rPr>
              <a:t>Base de la producción </a:t>
            </a:r>
            <a:endParaRPr lang="es-MX" sz="1800" b="1" i="0" u="none" strike="noStrike" dirty="0">
              <a:solidFill>
                <a:srgbClr val="000000"/>
              </a:solidFill>
              <a:effectLst/>
            </a:endParaRPr>
          </a:p>
          <a:p>
            <a:r>
              <a:rPr lang="es-MX" sz="1800" b="0" i="0" u="none" strike="noStrike" dirty="0">
                <a:solidFill>
                  <a:srgbClr val="000000"/>
                </a:solidFill>
                <a:effectLst/>
              </a:rPr>
              <a:t>La base del desarrollo feudal la encontramos en el trabajo de los siervos.</a:t>
            </a:r>
            <a:endParaRPr lang="es-CO" dirty="0"/>
          </a:p>
        </p:txBody>
      </p:sp>
      <p:sp>
        <p:nvSpPr>
          <p:cNvPr id="10" name="CuadroTexto 9">
            <a:extLst>
              <a:ext uri="{FF2B5EF4-FFF2-40B4-BE49-F238E27FC236}">
                <a16:creationId xmlns:a16="http://schemas.microsoft.com/office/drawing/2014/main" id="{0760BBDD-90D1-C739-059A-45AB5DC5D15B}"/>
              </a:ext>
            </a:extLst>
          </p:cNvPr>
          <p:cNvSpPr txBox="1"/>
          <p:nvPr/>
        </p:nvSpPr>
        <p:spPr>
          <a:xfrm>
            <a:off x="1677965" y="4170559"/>
            <a:ext cx="3370474" cy="369332"/>
          </a:xfrm>
          <a:prstGeom prst="rect">
            <a:avLst/>
          </a:prstGeom>
          <a:noFill/>
        </p:spPr>
        <p:txBody>
          <a:bodyPr wrap="none" rtlCol="0">
            <a:spAutoFit/>
          </a:bodyPr>
          <a:lstStyle/>
          <a:p>
            <a:r>
              <a:rPr lang="es-CO" b="1" dirty="0"/>
              <a:t>Tiempo de trabajo del campesino</a:t>
            </a:r>
          </a:p>
        </p:txBody>
      </p:sp>
      <p:pic>
        <p:nvPicPr>
          <p:cNvPr id="13" name="Imagen 12">
            <a:extLst>
              <a:ext uri="{FF2B5EF4-FFF2-40B4-BE49-F238E27FC236}">
                <a16:creationId xmlns:a16="http://schemas.microsoft.com/office/drawing/2014/main" id="{DA85A918-4A83-B18B-04DC-66BBB2F8E0C2}"/>
              </a:ext>
            </a:extLst>
          </p:cNvPr>
          <p:cNvPicPr>
            <a:picLocks noChangeAspect="1"/>
          </p:cNvPicPr>
          <p:nvPr/>
        </p:nvPicPr>
        <p:blipFill>
          <a:blip r:embed="rId3"/>
          <a:stretch>
            <a:fillRect/>
          </a:stretch>
        </p:blipFill>
        <p:spPr>
          <a:xfrm>
            <a:off x="840467" y="4879281"/>
            <a:ext cx="2226972" cy="1326440"/>
          </a:xfrm>
          <a:prstGeom prst="rect">
            <a:avLst/>
          </a:prstGeom>
        </p:spPr>
      </p:pic>
      <p:sp>
        <p:nvSpPr>
          <p:cNvPr id="15" name="CuadroTexto 14">
            <a:extLst>
              <a:ext uri="{FF2B5EF4-FFF2-40B4-BE49-F238E27FC236}">
                <a16:creationId xmlns:a16="http://schemas.microsoft.com/office/drawing/2014/main" id="{60412168-C505-1024-9944-FAE675A15A4A}"/>
              </a:ext>
            </a:extLst>
          </p:cNvPr>
          <p:cNvSpPr txBox="1"/>
          <p:nvPr/>
        </p:nvSpPr>
        <p:spPr>
          <a:xfrm>
            <a:off x="1040529" y="6205721"/>
            <a:ext cx="1826847" cy="369332"/>
          </a:xfrm>
          <a:prstGeom prst="rect">
            <a:avLst/>
          </a:prstGeom>
          <a:noFill/>
        </p:spPr>
        <p:txBody>
          <a:bodyPr wrap="none" rtlCol="0">
            <a:spAutoFit/>
          </a:bodyPr>
          <a:lstStyle/>
          <a:p>
            <a:r>
              <a:rPr lang="es-CO" dirty="0"/>
              <a:t>Trabajo necesario</a:t>
            </a:r>
          </a:p>
        </p:txBody>
      </p:sp>
      <p:pic>
        <p:nvPicPr>
          <p:cNvPr id="21" name="Imagen 20">
            <a:extLst>
              <a:ext uri="{FF2B5EF4-FFF2-40B4-BE49-F238E27FC236}">
                <a16:creationId xmlns:a16="http://schemas.microsoft.com/office/drawing/2014/main" id="{C2AA0B67-7C7D-2E53-A136-F191DCB6BE78}"/>
              </a:ext>
            </a:extLst>
          </p:cNvPr>
          <p:cNvPicPr>
            <a:picLocks noChangeAspect="1"/>
          </p:cNvPicPr>
          <p:nvPr/>
        </p:nvPicPr>
        <p:blipFill>
          <a:blip r:embed="rId4"/>
          <a:stretch>
            <a:fillRect/>
          </a:stretch>
        </p:blipFill>
        <p:spPr>
          <a:xfrm>
            <a:off x="3899135" y="4879281"/>
            <a:ext cx="1263427" cy="1243989"/>
          </a:xfrm>
          <a:prstGeom prst="rect">
            <a:avLst/>
          </a:prstGeom>
        </p:spPr>
      </p:pic>
      <p:sp>
        <p:nvSpPr>
          <p:cNvPr id="22" name="CuadroTexto 21">
            <a:extLst>
              <a:ext uri="{FF2B5EF4-FFF2-40B4-BE49-F238E27FC236}">
                <a16:creationId xmlns:a16="http://schemas.microsoft.com/office/drawing/2014/main" id="{19D91F5C-01C7-A976-367D-EA372D14E17B}"/>
              </a:ext>
            </a:extLst>
          </p:cNvPr>
          <p:cNvSpPr txBox="1"/>
          <p:nvPr/>
        </p:nvSpPr>
        <p:spPr>
          <a:xfrm>
            <a:off x="3661183" y="6205721"/>
            <a:ext cx="1797993" cy="369332"/>
          </a:xfrm>
          <a:prstGeom prst="rect">
            <a:avLst/>
          </a:prstGeom>
          <a:noFill/>
        </p:spPr>
        <p:txBody>
          <a:bodyPr wrap="none" rtlCol="0">
            <a:spAutoFit/>
          </a:bodyPr>
          <a:lstStyle/>
          <a:p>
            <a:r>
              <a:rPr lang="es-CO" dirty="0"/>
              <a:t>Trabajo adicional</a:t>
            </a:r>
          </a:p>
        </p:txBody>
      </p:sp>
    </p:spTree>
    <p:extLst>
      <p:ext uri="{BB962C8B-B14F-4D97-AF65-F5344CB8AC3E}">
        <p14:creationId xmlns:p14="http://schemas.microsoft.com/office/powerpoint/2010/main" val="210637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65F7D1B6-7569-84E4-C3F2-2416E34CA6D1}"/>
              </a:ext>
            </a:extLst>
          </p:cNvPr>
          <p:cNvPicPr>
            <a:picLocks noChangeAspect="1"/>
          </p:cNvPicPr>
          <p:nvPr/>
        </p:nvPicPr>
        <p:blipFill>
          <a:blip r:embed="rId2"/>
          <a:srcRect l="8577" r="27252" b="1"/>
          <a:stretch/>
        </p:blipFill>
        <p:spPr>
          <a:xfrm>
            <a:off x="20" y="10"/>
            <a:ext cx="4024741" cy="6857990"/>
          </a:xfrm>
          <a:prstGeom prst="rect">
            <a:avLst/>
          </a:prstGeom>
        </p:spPr>
      </p:pic>
      <p:sp>
        <p:nvSpPr>
          <p:cNvPr id="13" name="Rectangle 12">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632BBC52-BCF3-D97B-2E8D-648F994A281C}"/>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dirty="0" err="1"/>
              <a:t>Características</a:t>
            </a:r>
            <a:r>
              <a:rPr lang="en-US" dirty="0"/>
              <a:t> del </a:t>
            </a:r>
            <a:r>
              <a:rPr lang="en-US" dirty="0" err="1"/>
              <a:t>feudalismo</a:t>
            </a:r>
            <a:endParaRPr lang="en-US" dirty="0"/>
          </a:p>
        </p:txBody>
      </p:sp>
      <p:sp>
        <p:nvSpPr>
          <p:cNvPr id="4" name="CuadroTexto 3">
            <a:extLst>
              <a:ext uri="{FF2B5EF4-FFF2-40B4-BE49-F238E27FC236}">
                <a16:creationId xmlns:a16="http://schemas.microsoft.com/office/drawing/2014/main" id="{B70702C4-44DC-FC31-07FD-F4087B10EA22}"/>
              </a:ext>
            </a:extLst>
          </p:cNvPr>
          <p:cNvSpPr txBox="1"/>
          <p:nvPr/>
        </p:nvSpPr>
        <p:spPr>
          <a:xfrm>
            <a:off x="1908661" y="2514576"/>
            <a:ext cx="6672887" cy="3424107"/>
          </a:xfrm>
          <a:prstGeom prst="rect">
            <a:avLst/>
          </a:prstGeom>
        </p:spPr>
        <p:txBody>
          <a:bodyPr vert="horz" lIns="91440" tIns="45720" rIns="91440" bIns="45720" rtlCol="0">
            <a:normAutofit/>
          </a:bodyPr>
          <a:lstStyle/>
          <a:p>
            <a:pPr defTabSz="914400">
              <a:lnSpc>
                <a:spcPct val="110000"/>
              </a:lnSpc>
              <a:spcAft>
                <a:spcPts val="600"/>
              </a:spcAft>
              <a:buClr>
                <a:schemeClr val="tx1"/>
              </a:buClr>
            </a:pPr>
            <a:endParaRPr lang="en-US" sz="1300" cap="all" dirty="0"/>
          </a:p>
        </p:txBody>
      </p:sp>
      <p:sp>
        <p:nvSpPr>
          <p:cNvPr id="7" name="CuadroTexto 6">
            <a:extLst>
              <a:ext uri="{FF2B5EF4-FFF2-40B4-BE49-F238E27FC236}">
                <a16:creationId xmlns:a16="http://schemas.microsoft.com/office/drawing/2014/main" id="{BBF933DE-B42C-FF36-3319-FB2C54422B51}"/>
              </a:ext>
            </a:extLst>
          </p:cNvPr>
          <p:cNvSpPr txBox="1"/>
          <p:nvPr/>
        </p:nvSpPr>
        <p:spPr>
          <a:xfrm>
            <a:off x="4673409" y="1977682"/>
            <a:ext cx="7162701" cy="4801314"/>
          </a:xfrm>
          <a:prstGeom prst="rect">
            <a:avLst/>
          </a:prstGeom>
          <a:noFill/>
        </p:spPr>
        <p:txBody>
          <a:bodyPr wrap="square" rtlCol="0">
            <a:spAutoFit/>
          </a:bodyPr>
          <a:lstStyle/>
          <a:p>
            <a:r>
              <a:rPr lang="es-MX" b="1" dirty="0"/>
              <a:t>Sistema de vasallaje:</a:t>
            </a:r>
            <a:r>
              <a:rPr lang="es-MX" dirty="0"/>
              <a:t> La relación central del feudalismo. Un señor feudal otorgaba tierras (feudo) a un vasallo a cambio de su lealtad y servicio militar.</a:t>
            </a:r>
          </a:p>
          <a:p>
            <a:r>
              <a:rPr lang="es-MX" b="1" dirty="0"/>
              <a:t>Descentralización del Poder:</a:t>
            </a:r>
            <a:r>
              <a:rPr lang="es-MX" dirty="0"/>
              <a:t> El poder no estaba centralizado en un monarca absoluto, sino que se distribuía entre los señores feudales, quienes gobernaban sus feudos con relativa autonomía.</a:t>
            </a:r>
          </a:p>
          <a:p>
            <a:r>
              <a:rPr lang="es-MX" b="1" dirty="0"/>
              <a:t>Economía Agraria:</a:t>
            </a:r>
            <a:r>
              <a:rPr lang="es-MX" dirty="0"/>
              <a:t> La agricultura era la actividad principal. La producción se centraba en la subsistencia, y cada feudo era en gran medida autosuficiente.</a:t>
            </a:r>
          </a:p>
          <a:p>
            <a:pPr>
              <a:buFont typeface="Arial" panose="020B0604020202020204" pitchFamily="34" charset="0"/>
              <a:buChar char="•"/>
            </a:pPr>
            <a:r>
              <a:rPr lang="es-MX" b="1" dirty="0"/>
              <a:t>Sociedad Estamental:</a:t>
            </a:r>
            <a:r>
              <a:rPr lang="es-MX" dirty="0"/>
              <a:t> La sociedad se dividía en tres estamentos principales:</a:t>
            </a:r>
          </a:p>
          <a:p>
            <a:pPr>
              <a:buFont typeface="Arial" panose="020B0604020202020204" pitchFamily="34" charset="0"/>
              <a:buChar char="•"/>
            </a:pPr>
            <a:r>
              <a:rPr lang="es-MX" b="1" dirty="0"/>
              <a:t>Clero:</a:t>
            </a:r>
            <a:r>
              <a:rPr lang="es-MX" dirty="0"/>
              <a:t> La Iglesia Católica tenía un gran poder político y económico.</a:t>
            </a:r>
          </a:p>
          <a:p>
            <a:pPr>
              <a:buFont typeface="Arial" panose="020B0604020202020204" pitchFamily="34" charset="0"/>
              <a:buChar char="•"/>
            </a:pPr>
            <a:r>
              <a:rPr lang="es-MX" b="1" dirty="0"/>
              <a:t>Nobleza:</a:t>
            </a:r>
            <a:r>
              <a:rPr lang="es-MX" dirty="0"/>
              <a:t> Los señores feudales, que poseían las tierras y proporcionaban protección.</a:t>
            </a:r>
          </a:p>
          <a:p>
            <a:pPr>
              <a:buFont typeface="Arial" panose="020B0604020202020204" pitchFamily="34" charset="0"/>
              <a:buChar char="•"/>
            </a:pPr>
            <a:r>
              <a:rPr lang="es-MX" b="1" dirty="0"/>
              <a:t>Campesinos:</a:t>
            </a:r>
            <a:r>
              <a:rPr lang="es-MX" dirty="0"/>
              <a:t> La mayoría de la población, trabajaban la tierra a cambio de protección y una parte de la cosecha.</a:t>
            </a:r>
          </a:p>
          <a:p>
            <a:endParaRPr lang="es-CO" dirty="0"/>
          </a:p>
        </p:txBody>
      </p:sp>
    </p:spTree>
    <p:extLst>
      <p:ext uri="{BB962C8B-B14F-4D97-AF65-F5344CB8AC3E}">
        <p14:creationId xmlns:p14="http://schemas.microsoft.com/office/powerpoint/2010/main" val="8776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378EF677-582E-2020-2124-5CDC6D2648D8}"/>
              </a:ext>
            </a:extLst>
          </p:cNvPr>
          <p:cNvPicPr>
            <a:picLocks noChangeAspect="1"/>
          </p:cNvPicPr>
          <p:nvPr/>
        </p:nvPicPr>
        <p:blipFill>
          <a:blip r:embed="rId2"/>
          <a:stretch>
            <a:fillRect/>
          </a:stretch>
        </p:blipFill>
        <p:spPr>
          <a:xfrm>
            <a:off x="5248643" y="922444"/>
            <a:ext cx="6299887" cy="4898162"/>
          </a:xfrm>
          <a:prstGeom prst="rect">
            <a:avLst/>
          </a:prstGeom>
        </p:spPr>
      </p:pic>
      <p:pic>
        <p:nvPicPr>
          <p:cNvPr id="23" name="Picture 22">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957DA3E2-4646-8522-E4D6-3DFD8023085D}"/>
              </a:ext>
            </a:extLst>
          </p:cNvPr>
          <p:cNvSpPr>
            <a:spLocks noGrp="1"/>
          </p:cNvSpPr>
          <p:nvPr>
            <p:ph type="title"/>
          </p:nvPr>
        </p:nvSpPr>
        <p:spPr>
          <a:xfrm>
            <a:off x="913774" y="640831"/>
            <a:ext cx="3740515" cy="1573863"/>
          </a:xfrm>
        </p:spPr>
        <p:txBody>
          <a:bodyPr vert="horz" lIns="91440" tIns="45720" rIns="91440" bIns="45720" rtlCol="0" anchor="ctr">
            <a:normAutofit/>
          </a:bodyPr>
          <a:lstStyle/>
          <a:p>
            <a:pPr algn="l"/>
            <a:r>
              <a:rPr lang="en-US" dirty="0"/>
              <a:t>Capitalismo</a:t>
            </a:r>
          </a:p>
        </p:txBody>
      </p:sp>
      <p:sp>
        <p:nvSpPr>
          <p:cNvPr id="20" name="Rectangle 4">
            <a:extLst>
              <a:ext uri="{FF2B5EF4-FFF2-40B4-BE49-F238E27FC236}">
                <a16:creationId xmlns:a16="http://schemas.microsoft.com/office/drawing/2014/main" id="{4D31ACDF-4AF1-18B5-049F-5DA77F64928B}"/>
              </a:ext>
            </a:extLst>
          </p:cNvPr>
          <p:cNvSpPr>
            <a:spLocks noChangeArrowheads="1"/>
          </p:cNvSpPr>
          <p:nvPr/>
        </p:nvSpPr>
        <p:spPr bwMode="auto">
          <a:xfrm>
            <a:off x="731960" y="1839862"/>
            <a:ext cx="451668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rPr>
              <a:t>Orígenes del capitalismo:</a:t>
            </a:r>
          </a:p>
          <a:p>
            <a:pPr marL="0" marR="0" lvl="0" indent="0" algn="l" defTabSz="914400" rtl="0" eaLnBrk="0" fontAlgn="base" latinLnBrk="0" hangingPunct="0">
              <a:lnSpc>
                <a:spcPct val="100000"/>
              </a:lnSpc>
              <a:spcBef>
                <a:spcPct val="0"/>
              </a:spcBef>
              <a:spcAft>
                <a:spcPct val="0"/>
              </a:spcAft>
              <a:buClrTx/>
              <a:buSzTx/>
              <a:tabLst/>
            </a:pPr>
            <a:endParaRPr lang="es-CO" altLang="es-CO"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Los burgos como centros de producción artesanal y comercio.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Ampliación de la producción y aumento de la productividad.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Desarrollo de una incipiente burguesía. </a:t>
            </a:r>
          </a:p>
        </p:txBody>
      </p:sp>
    </p:spTree>
    <p:extLst>
      <p:ext uri="{BB962C8B-B14F-4D97-AF65-F5344CB8AC3E}">
        <p14:creationId xmlns:p14="http://schemas.microsoft.com/office/powerpoint/2010/main" val="183250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D3632-1ABE-FBAD-77F1-05464695E933}"/>
              </a:ext>
            </a:extLst>
          </p:cNvPr>
          <p:cNvSpPr>
            <a:spLocks noGrp="1"/>
          </p:cNvSpPr>
          <p:nvPr>
            <p:ph type="title"/>
          </p:nvPr>
        </p:nvSpPr>
        <p:spPr/>
        <p:txBody>
          <a:bodyPr/>
          <a:lstStyle/>
          <a:p>
            <a:r>
              <a:rPr lang="es-MX" dirty="0"/>
              <a:t>El Desarrollo del Comercio y el Capital</a:t>
            </a:r>
            <a:endParaRPr lang="es-CO" dirty="0"/>
          </a:p>
        </p:txBody>
      </p:sp>
      <p:pic>
        <p:nvPicPr>
          <p:cNvPr id="5" name="Imagen 4">
            <a:extLst>
              <a:ext uri="{FF2B5EF4-FFF2-40B4-BE49-F238E27FC236}">
                <a16:creationId xmlns:a16="http://schemas.microsoft.com/office/drawing/2014/main" id="{68A22F71-29CD-3BCC-D4C4-5C960D785721}"/>
              </a:ext>
            </a:extLst>
          </p:cNvPr>
          <p:cNvPicPr>
            <a:picLocks noChangeAspect="1"/>
          </p:cNvPicPr>
          <p:nvPr/>
        </p:nvPicPr>
        <p:blipFill>
          <a:blip r:embed="rId2"/>
          <a:stretch>
            <a:fillRect/>
          </a:stretch>
        </p:blipFill>
        <p:spPr>
          <a:xfrm>
            <a:off x="655492" y="2214694"/>
            <a:ext cx="4942332" cy="3250692"/>
          </a:xfrm>
          <a:prstGeom prst="rect">
            <a:avLst/>
          </a:prstGeom>
        </p:spPr>
      </p:pic>
      <p:sp>
        <p:nvSpPr>
          <p:cNvPr id="7" name="Rectangle 1">
            <a:extLst>
              <a:ext uri="{FF2B5EF4-FFF2-40B4-BE49-F238E27FC236}">
                <a16:creationId xmlns:a16="http://schemas.microsoft.com/office/drawing/2014/main" id="{5C8BE369-78E4-EDCE-5803-6140A8F8D275}"/>
              </a:ext>
            </a:extLst>
          </p:cNvPr>
          <p:cNvSpPr>
            <a:spLocks noChangeArrowheads="1"/>
          </p:cNvSpPr>
          <p:nvPr/>
        </p:nvSpPr>
        <p:spPr bwMode="auto">
          <a:xfrm rot="10800000" flipV="1">
            <a:off x="6449961" y="3086930"/>
            <a:ext cx="530941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Expansión del comercio a nivel regional y global.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Acumulación de capital y su inversión en producción y comercio.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Surgimiento de mercados nacionales e internacionales. </a:t>
            </a:r>
          </a:p>
        </p:txBody>
      </p:sp>
    </p:spTree>
    <p:extLst>
      <p:ext uri="{BB962C8B-B14F-4D97-AF65-F5344CB8AC3E}">
        <p14:creationId xmlns:p14="http://schemas.microsoft.com/office/powerpoint/2010/main" val="1474965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E1D652-4D58-D00C-0113-40E8494EB18D}"/>
              </a:ext>
            </a:extLst>
          </p:cNvPr>
          <p:cNvSpPr>
            <a:spLocks noGrp="1"/>
          </p:cNvSpPr>
          <p:nvPr>
            <p:ph type="title"/>
          </p:nvPr>
        </p:nvSpPr>
        <p:spPr/>
        <p:txBody>
          <a:bodyPr/>
          <a:lstStyle/>
          <a:p>
            <a:r>
              <a:rPr lang="es-MX" dirty="0"/>
              <a:t>La Revolución Industrial y la Producción en Masa</a:t>
            </a:r>
            <a:endParaRPr lang="es-CO" dirty="0"/>
          </a:p>
        </p:txBody>
      </p:sp>
      <p:pic>
        <p:nvPicPr>
          <p:cNvPr id="5" name="Imagen 4">
            <a:extLst>
              <a:ext uri="{FF2B5EF4-FFF2-40B4-BE49-F238E27FC236}">
                <a16:creationId xmlns:a16="http://schemas.microsoft.com/office/drawing/2014/main" id="{D4D7A8F6-F8EA-DBAF-7FFC-3276D3928B00}"/>
              </a:ext>
            </a:extLst>
          </p:cNvPr>
          <p:cNvPicPr>
            <a:picLocks noChangeAspect="1"/>
          </p:cNvPicPr>
          <p:nvPr/>
        </p:nvPicPr>
        <p:blipFill>
          <a:blip r:embed="rId2"/>
          <a:stretch>
            <a:fillRect/>
          </a:stretch>
        </p:blipFill>
        <p:spPr>
          <a:xfrm>
            <a:off x="1105514" y="2579739"/>
            <a:ext cx="4288792" cy="2415048"/>
          </a:xfrm>
          <a:prstGeom prst="rect">
            <a:avLst/>
          </a:prstGeom>
        </p:spPr>
      </p:pic>
      <p:sp>
        <p:nvSpPr>
          <p:cNvPr id="7" name="Rectangle 1">
            <a:extLst>
              <a:ext uri="{FF2B5EF4-FFF2-40B4-BE49-F238E27FC236}">
                <a16:creationId xmlns:a16="http://schemas.microsoft.com/office/drawing/2014/main" id="{92938EAB-2A3A-D728-22AB-F770C2EBC76C}"/>
              </a:ext>
            </a:extLst>
          </p:cNvPr>
          <p:cNvSpPr>
            <a:spLocks noChangeArrowheads="1"/>
          </p:cNvSpPr>
          <p:nvPr/>
        </p:nvSpPr>
        <p:spPr bwMode="auto">
          <a:xfrm rot="10800000" flipV="1">
            <a:off x="6666271" y="3187098"/>
            <a:ext cx="39722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Mecanización de la producción y aumento de la productividad.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División del trabajo y especialización.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Surgimiento de la clase obrera. </a:t>
            </a:r>
          </a:p>
        </p:txBody>
      </p:sp>
    </p:spTree>
    <p:extLst>
      <p:ext uri="{BB962C8B-B14F-4D97-AF65-F5344CB8AC3E}">
        <p14:creationId xmlns:p14="http://schemas.microsoft.com/office/powerpoint/2010/main" val="898084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FA954-8ACD-C45E-AE23-98D09C7BF82D}"/>
              </a:ext>
            </a:extLst>
          </p:cNvPr>
          <p:cNvSpPr>
            <a:spLocks noGrp="1"/>
          </p:cNvSpPr>
          <p:nvPr>
            <p:ph type="title"/>
          </p:nvPr>
        </p:nvSpPr>
        <p:spPr/>
        <p:txBody>
          <a:bodyPr/>
          <a:lstStyle/>
          <a:p>
            <a:r>
              <a:rPr lang="es-CO" dirty="0"/>
              <a:t>Características</a:t>
            </a:r>
          </a:p>
        </p:txBody>
      </p:sp>
      <p:sp>
        <p:nvSpPr>
          <p:cNvPr id="4" name="Rectangle 1">
            <a:extLst>
              <a:ext uri="{FF2B5EF4-FFF2-40B4-BE49-F238E27FC236}">
                <a16:creationId xmlns:a16="http://schemas.microsoft.com/office/drawing/2014/main" id="{4CEA39E2-4D26-D8ED-51FE-D359C006820D}"/>
              </a:ext>
            </a:extLst>
          </p:cNvPr>
          <p:cNvSpPr>
            <a:spLocks noGrp="1" noChangeArrowheads="1"/>
          </p:cNvSpPr>
          <p:nvPr>
            <p:ph sz="quarter" idx="13"/>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a:ln>
                  <a:noFill/>
                </a:ln>
                <a:solidFill>
                  <a:schemeClr val="tx1"/>
                </a:solidFill>
                <a:effectLst/>
                <a:latin typeface="Arial" panose="020B0604020202020204" pitchFamily="34" charset="0"/>
              </a:rPr>
              <a:t>Propiedad privada de los medios de producción.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a:ln>
                  <a:noFill/>
                </a:ln>
                <a:solidFill>
                  <a:schemeClr val="tx1"/>
                </a:solidFill>
                <a:effectLst/>
                <a:latin typeface="Arial" panose="020B0604020202020204" pitchFamily="34" charset="0"/>
              </a:rPr>
              <a:t>Búsqueda del lucro.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a:ln>
                  <a:noFill/>
                </a:ln>
                <a:solidFill>
                  <a:schemeClr val="tx1"/>
                </a:solidFill>
                <a:effectLst/>
                <a:latin typeface="Arial" panose="020B0604020202020204" pitchFamily="34" charset="0"/>
              </a:rPr>
              <a:t>Libre mercado y competencia.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a:ln>
                  <a:noFill/>
                </a:ln>
                <a:solidFill>
                  <a:schemeClr val="tx1"/>
                </a:solidFill>
                <a:effectLst/>
                <a:latin typeface="Arial" panose="020B0604020202020204" pitchFamily="34" charset="0"/>
              </a:rPr>
              <a:t>División del trabajo.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a:ln>
                  <a:noFill/>
                </a:ln>
                <a:solidFill>
                  <a:schemeClr val="tx1"/>
                </a:solidFill>
                <a:effectLst/>
                <a:latin typeface="Arial" panose="020B0604020202020204" pitchFamily="34" charset="0"/>
              </a:rPr>
              <a:t>Salario como medio de subsistencia. </a:t>
            </a:r>
          </a:p>
        </p:txBody>
      </p:sp>
      <p:pic>
        <p:nvPicPr>
          <p:cNvPr id="5" name="Imagen 4">
            <a:extLst>
              <a:ext uri="{FF2B5EF4-FFF2-40B4-BE49-F238E27FC236}">
                <a16:creationId xmlns:a16="http://schemas.microsoft.com/office/drawing/2014/main" id="{EE7EF218-BC4E-E53C-A461-E0C5FB3A3AF6}"/>
              </a:ext>
            </a:extLst>
          </p:cNvPr>
          <p:cNvPicPr>
            <a:picLocks noChangeAspect="1"/>
          </p:cNvPicPr>
          <p:nvPr/>
        </p:nvPicPr>
        <p:blipFill>
          <a:blip r:embed="rId2"/>
          <a:stretch>
            <a:fillRect/>
          </a:stretch>
        </p:blipFill>
        <p:spPr>
          <a:xfrm>
            <a:off x="7035800" y="2713382"/>
            <a:ext cx="4719320" cy="3077817"/>
          </a:xfrm>
          <a:prstGeom prst="rect">
            <a:avLst/>
          </a:prstGeom>
        </p:spPr>
      </p:pic>
    </p:spTree>
    <p:extLst>
      <p:ext uri="{BB962C8B-B14F-4D97-AF65-F5344CB8AC3E}">
        <p14:creationId xmlns:p14="http://schemas.microsoft.com/office/powerpoint/2010/main" val="3964371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85785-FB2D-EFB7-FF67-94599CD1A4DD}"/>
              </a:ext>
            </a:extLst>
          </p:cNvPr>
          <p:cNvSpPr>
            <a:spLocks noGrp="1"/>
          </p:cNvSpPr>
          <p:nvPr>
            <p:ph type="title"/>
          </p:nvPr>
        </p:nvSpPr>
        <p:spPr/>
        <p:txBody>
          <a:bodyPr/>
          <a:lstStyle/>
          <a:p>
            <a:r>
              <a:rPr lang="es-CO" dirty="0"/>
              <a:t>Socialismo</a:t>
            </a:r>
          </a:p>
        </p:txBody>
      </p:sp>
      <p:pic>
        <p:nvPicPr>
          <p:cNvPr id="5" name="Marcador de contenido 4">
            <a:extLst>
              <a:ext uri="{FF2B5EF4-FFF2-40B4-BE49-F238E27FC236}">
                <a16:creationId xmlns:a16="http://schemas.microsoft.com/office/drawing/2014/main" id="{9448F03F-6390-B0B7-D553-76562743A3A7}"/>
              </a:ext>
            </a:extLst>
          </p:cNvPr>
          <p:cNvPicPr>
            <a:picLocks noGrp="1" noChangeAspect="1"/>
          </p:cNvPicPr>
          <p:nvPr>
            <p:ph sz="quarter" idx="13"/>
          </p:nvPr>
        </p:nvPicPr>
        <p:blipFill>
          <a:blip r:embed="rId2"/>
          <a:stretch>
            <a:fillRect/>
          </a:stretch>
        </p:blipFill>
        <p:spPr>
          <a:xfrm>
            <a:off x="1549485" y="2081829"/>
            <a:ext cx="3386309" cy="2255736"/>
          </a:xfrm>
        </p:spPr>
      </p:pic>
      <p:sp>
        <p:nvSpPr>
          <p:cNvPr id="7" name="Rectangle 1">
            <a:extLst>
              <a:ext uri="{FF2B5EF4-FFF2-40B4-BE49-F238E27FC236}">
                <a16:creationId xmlns:a16="http://schemas.microsoft.com/office/drawing/2014/main" id="{268062AF-85E3-A4DD-5679-5E3E953DBA7F}"/>
              </a:ext>
            </a:extLst>
          </p:cNvPr>
          <p:cNvSpPr>
            <a:spLocks noChangeArrowheads="1"/>
          </p:cNvSpPr>
          <p:nvPr/>
        </p:nvSpPr>
        <p:spPr bwMode="auto">
          <a:xfrm rot="10800000" flipV="1">
            <a:off x="5968180" y="2081829"/>
            <a:ext cx="505378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Sistema económico y social basado en la propiedad colectiva de los medios de producción.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Busca una distribución equitativa de la riqueza y la eliminación de las clases sociales.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Prioriza el bienestar colectivo sobre el individual. </a:t>
            </a:r>
          </a:p>
        </p:txBody>
      </p:sp>
      <p:sp>
        <p:nvSpPr>
          <p:cNvPr id="3" name="CuadroTexto 2">
            <a:extLst>
              <a:ext uri="{FF2B5EF4-FFF2-40B4-BE49-F238E27FC236}">
                <a16:creationId xmlns:a16="http://schemas.microsoft.com/office/drawing/2014/main" id="{35C661CC-8D91-F5C2-D5FC-123B64371C1E}"/>
              </a:ext>
            </a:extLst>
          </p:cNvPr>
          <p:cNvSpPr txBox="1"/>
          <p:nvPr/>
        </p:nvSpPr>
        <p:spPr>
          <a:xfrm>
            <a:off x="5417575" y="3931159"/>
            <a:ext cx="5761702" cy="1754326"/>
          </a:xfrm>
          <a:prstGeom prst="rect">
            <a:avLst/>
          </a:prstGeom>
          <a:noFill/>
        </p:spPr>
        <p:txBody>
          <a:bodyPr wrap="square" rtlCol="0">
            <a:spAutoFit/>
          </a:bodyPr>
          <a:lstStyle/>
          <a:p>
            <a:r>
              <a:rPr lang="es-MX" sz="1800" b="0" i="0" u="none" strike="noStrike" dirty="0">
                <a:solidFill>
                  <a:srgbClr val="000000"/>
                </a:solidFill>
                <a:effectLst/>
              </a:rPr>
              <a:t>“Es un  sistema económico que propone una alternativa al capitalismo. En lugar de la propiedad privada, el socialismo defiende la propiedad colectiva de las fábricas, las tierras y otros medios de producción. Su objetivo principal es crear una sociedad más justa y equitativa, donde todos tengan acceso a los recursos necesarios para vivir una vida digna."</a:t>
            </a:r>
            <a:endParaRPr lang="es-CO" dirty="0"/>
          </a:p>
        </p:txBody>
      </p:sp>
    </p:spTree>
    <p:extLst>
      <p:ext uri="{BB962C8B-B14F-4D97-AF65-F5344CB8AC3E}">
        <p14:creationId xmlns:p14="http://schemas.microsoft.com/office/powerpoint/2010/main" val="124661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A5FA7A-577C-59DD-329E-956F03020FBC}"/>
              </a:ext>
            </a:extLst>
          </p:cNvPr>
          <p:cNvSpPr>
            <a:spLocks noGrp="1"/>
          </p:cNvSpPr>
          <p:nvPr>
            <p:ph type="title"/>
          </p:nvPr>
        </p:nvSpPr>
        <p:spPr/>
        <p:txBody>
          <a:bodyPr/>
          <a:lstStyle/>
          <a:p>
            <a:r>
              <a:rPr lang="es-CO" dirty="0"/>
              <a:t>Características fundamentales del socialismo </a:t>
            </a:r>
          </a:p>
        </p:txBody>
      </p:sp>
      <p:sp>
        <p:nvSpPr>
          <p:cNvPr id="5" name="Rectangle 1">
            <a:extLst>
              <a:ext uri="{FF2B5EF4-FFF2-40B4-BE49-F238E27FC236}">
                <a16:creationId xmlns:a16="http://schemas.microsoft.com/office/drawing/2014/main" id="{C4382485-0EF2-C744-52E8-D715C2DAE3CB}"/>
              </a:ext>
            </a:extLst>
          </p:cNvPr>
          <p:cNvSpPr>
            <a:spLocks noChangeArrowheads="1"/>
          </p:cNvSpPr>
          <p:nvPr/>
        </p:nvSpPr>
        <p:spPr bwMode="auto">
          <a:xfrm rot="10800000" flipV="1">
            <a:off x="913775" y="2228671"/>
            <a:ext cx="1088431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rPr>
              <a:t>Propiedad colectiva:</a:t>
            </a:r>
            <a:r>
              <a:rPr kumimoji="0" lang="es-CO" altLang="es-CO" sz="1800" b="0" i="0" u="none" strike="noStrike" cap="none" normalizeH="0" baseline="0" dirty="0">
                <a:ln>
                  <a:noFill/>
                </a:ln>
                <a:solidFill>
                  <a:schemeClr val="tx1"/>
                </a:solidFill>
                <a:effectLst/>
              </a:rPr>
              <a:t> Los medios de producción son propiedad del Estado, de cooperativas o de la comunidad.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rPr>
              <a:t>Planificación económica:</a:t>
            </a:r>
            <a:r>
              <a:rPr kumimoji="0" lang="es-CO" altLang="es-CO" sz="1800" b="0" i="0" u="none" strike="noStrike" cap="none" normalizeH="0" baseline="0" dirty="0">
                <a:ln>
                  <a:noFill/>
                </a:ln>
                <a:solidFill>
                  <a:schemeClr val="tx1"/>
                </a:solidFill>
                <a:effectLst/>
              </a:rPr>
              <a:t> El Estado planifica la producción y la distribución de bienes y servicios.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rPr>
              <a:t>Igualdad social:</a:t>
            </a:r>
            <a:r>
              <a:rPr kumimoji="0" lang="es-CO" altLang="es-CO" sz="1800" b="0" i="0" u="none" strike="noStrike" cap="none" normalizeH="0" baseline="0" dirty="0">
                <a:ln>
                  <a:noFill/>
                </a:ln>
                <a:solidFill>
                  <a:schemeClr val="tx1"/>
                </a:solidFill>
                <a:effectLst/>
              </a:rPr>
              <a:t> Se busca reducir las desigualdades económicas y sociales.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rPr>
              <a:t>Bienestar colectivo:</a:t>
            </a:r>
            <a:r>
              <a:rPr kumimoji="0" lang="es-CO" altLang="es-CO" sz="1800" b="0" i="0" u="none" strike="noStrike" cap="none" normalizeH="0" baseline="0" dirty="0">
                <a:ln>
                  <a:noFill/>
                </a:ln>
                <a:solidFill>
                  <a:schemeClr val="tx1"/>
                </a:solidFill>
                <a:effectLst/>
              </a:rPr>
              <a:t> El objetivo principal es satisfacer las necesidades de toda la sociedad. </a:t>
            </a:r>
          </a:p>
        </p:txBody>
      </p:sp>
      <p:pic>
        <p:nvPicPr>
          <p:cNvPr id="4" name="Imagen 3">
            <a:extLst>
              <a:ext uri="{FF2B5EF4-FFF2-40B4-BE49-F238E27FC236}">
                <a16:creationId xmlns:a16="http://schemas.microsoft.com/office/drawing/2014/main" id="{A50DEB81-C7B8-18E5-70EA-ABAF44B476ED}"/>
              </a:ext>
            </a:extLst>
          </p:cNvPr>
          <p:cNvPicPr>
            <a:picLocks noChangeAspect="1"/>
          </p:cNvPicPr>
          <p:nvPr/>
        </p:nvPicPr>
        <p:blipFill>
          <a:blip r:embed="rId2"/>
          <a:stretch>
            <a:fillRect/>
          </a:stretch>
        </p:blipFill>
        <p:spPr>
          <a:xfrm>
            <a:off x="1381022" y="4098608"/>
            <a:ext cx="2411877" cy="1587819"/>
          </a:xfrm>
          <a:prstGeom prst="rect">
            <a:avLst/>
          </a:prstGeom>
        </p:spPr>
      </p:pic>
      <p:sp>
        <p:nvSpPr>
          <p:cNvPr id="3" name="CuadroTexto 2">
            <a:extLst>
              <a:ext uri="{FF2B5EF4-FFF2-40B4-BE49-F238E27FC236}">
                <a16:creationId xmlns:a16="http://schemas.microsoft.com/office/drawing/2014/main" id="{13338EF8-16A3-A6F6-9EC4-16967457CA1A}"/>
              </a:ext>
            </a:extLst>
          </p:cNvPr>
          <p:cNvSpPr txBox="1"/>
          <p:nvPr/>
        </p:nvSpPr>
        <p:spPr>
          <a:xfrm>
            <a:off x="5744209" y="3931159"/>
            <a:ext cx="5066769" cy="2308324"/>
          </a:xfrm>
          <a:prstGeom prst="rect">
            <a:avLst/>
          </a:prstGeom>
          <a:noFill/>
        </p:spPr>
        <p:txBody>
          <a:bodyPr wrap="square" rtlCol="0">
            <a:spAutoFit/>
          </a:bodyPr>
          <a:lstStyle/>
          <a:p>
            <a:r>
              <a:rPr lang="es-MX" sz="1800" b="0" i="0" u="none" strike="noStrike" dirty="0">
                <a:solidFill>
                  <a:srgbClr val="000000"/>
                </a:solidFill>
                <a:effectLst/>
              </a:rPr>
              <a:t>"El socialismo se caracteriza por una serie de principios fundamentales. La propiedad colectiva es la base, ya que se considera que los recursos deben pertenecer a toda la sociedad. La planificación económica permite coordinar la producción y evitar crisis económicas. La igualdad social es un objetivo central, y el bienestar colectivo se prioriza sobre el beneficio individual."</a:t>
            </a:r>
            <a:endParaRPr lang="es-CO" dirty="0"/>
          </a:p>
        </p:txBody>
      </p:sp>
    </p:spTree>
    <p:extLst>
      <p:ext uri="{BB962C8B-B14F-4D97-AF65-F5344CB8AC3E}">
        <p14:creationId xmlns:p14="http://schemas.microsoft.com/office/powerpoint/2010/main" val="1448410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92E28AA-3896-FFA6-13E5-4D451A9CC18D}"/>
              </a:ext>
            </a:extLst>
          </p:cNvPr>
          <p:cNvSpPr txBox="1">
            <a:spLocks/>
          </p:cNvSpPr>
          <p:nvPr/>
        </p:nvSpPr>
        <p:spPr>
          <a:xfrm>
            <a:off x="1751012" y="1300785"/>
            <a:ext cx="8689976" cy="250921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MX"/>
              <a:t>El trabajo como derecho</a:t>
            </a:r>
            <a:br>
              <a:rPr lang="es-MX"/>
            </a:br>
            <a:r>
              <a:rPr lang="es-MX"/>
              <a:t>humano fundamental</a:t>
            </a:r>
            <a:endParaRPr lang="es-CO" dirty="0"/>
          </a:p>
        </p:txBody>
      </p:sp>
    </p:spTree>
    <p:extLst>
      <p:ext uri="{BB962C8B-B14F-4D97-AF65-F5344CB8AC3E}">
        <p14:creationId xmlns:p14="http://schemas.microsoft.com/office/powerpoint/2010/main" val="577296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7BF60D4-232C-0221-0083-2E9341FEB956}"/>
              </a:ext>
            </a:extLst>
          </p:cNvPr>
          <p:cNvSpPr>
            <a:spLocks noGrp="1"/>
          </p:cNvSpPr>
          <p:nvPr>
            <p:ph type="title"/>
          </p:nvPr>
        </p:nvSpPr>
        <p:spPr>
          <a:xfrm>
            <a:off x="677334" y="339144"/>
            <a:ext cx="8596668" cy="716924"/>
          </a:xfrm>
        </p:spPr>
        <p:txBody>
          <a:bodyPr/>
          <a:lstStyle/>
          <a:p>
            <a:pPr algn="ctr"/>
            <a:r>
              <a:rPr lang="es-MX" b="1" dirty="0">
                <a:latin typeface="Calibri-Bold"/>
              </a:rPr>
              <a:t>Concepto de trabajo</a:t>
            </a:r>
            <a:endParaRPr lang="es-CO" b="1" dirty="0">
              <a:latin typeface="Calibri-Bold"/>
            </a:endParaRPr>
          </a:p>
        </p:txBody>
      </p:sp>
      <p:sp>
        <p:nvSpPr>
          <p:cNvPr id="5" name="Marcador de contenido 2">
            <a:extLst>
              <a:ext uri="{FF2B5EF4-FFF2-40B4-BE49-F238E27FC236}">
                <a16:creationId xmlns:a16="http://schemas.microsoft.com/office/drawing/2014/main" id="{7433B79C-367C-3060-EB6C-96CC07B381C5}"/>
              </a:ext>
            </a:extLst>
          </p:cNvPr>
          <p:cNvSpPr txBox="1">
            <a:spLocks/>
          </p:cNvSpPr>
          <p:nvPr/>
        </p:nvSpPr>
        <p:spPr>
          <a:xfrm>
            <a:off x="677334" y="1056068"/>
            <a:ext cx="8596668" cy="1700011"/>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s-MX"/>
              <a:t>El trabajo es la actividad natural, creadora y transformadora del ser humano y única fuente generadora de la riqueza social y humana. El presente y el futuro del hombre y la mujer tienen en el trabajo el soporte fundamental para la supervivencia de su vida material y espiritual.</a:t>
            </a:r>
            <a:endParaRPr lang="es-CO" dirty="0"/>
          </a:p>
        </p:txBody>
      </p:sp>
      <p:pic>
        <p:nvPicPr>
          <p:cNvPr id="6" name="Imagen 5">
            <a:extLst>
              <a:ext uri="{FF2B5EF4-FFF2-40B4-BE49-F238E27FC236}">
                <a16:creationId xmlns:a16="http://schemas.microsoft.com/office/drawing/2014/main" id="{36A0F536-96F3-4EDF-6C43-31ECE2ED362E}"/>
              </a:ext>
            </a:extLst>
          </p:cNvPr>
          <p:cNvPicPr>
            <a:picLocks noChangeAspect="1"/>
          </p:cNvPicPr>
          <p:nvPr/>
        </p:nvPicPr>
        <p:blipFill>
          <a:blip r:embed="rId2"/>
          <a:stretch>
            <a:fillRect/>
          </a:stretch>
        </p:blipFill>
        <p:spPr>
          <a:xfrm>
            <a:off x="2320474" y="2851061"/>
            <a:ext cx="6237667" cy="3087709"/>
          </a:xfrm>
          <a:prstGeom prst="rect">
            <a:avLst/>
          </a:prstGeom>
        </p:spPr>
      </p:pic>
    </p:spTree>
    <p:extLst>
      <p:ext uri="{BB962C8B-B14F-4D97-AF65-F5344CB8AC3E}">
        <p14:creationId xmlns:p14="http://schemas.microsoft.com/office/powerpoint/2010/main" val="848028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FD140ED-39BD-DE5E-E429-A97181C41C5F}"/>
              </a:ext>
            </a:extLst>
          </p:cNvPr>
          <p:cNvSpPr>
            <a:spLocks noGrp="1"/>
          </p:cNvSpPr>
          <p:nvPr>
            <p:ph type="title"/>
          </p:nvPr>
        </p:nvSpPr>
        <p:spPr>
          <a:xfrm>
            <a:off x="913775" y="618517"/>
            <a:ext cx="10364451" cy="1596177"/>
          </a:xfrm>
        </p:spPr>
        <p:txBody>
          <a:bodyPr/>
          <a:lstStyle/>
          <a:p>
            <a:r>
              <a:rPr lang="es-CO" dirty="0"/>
              <a:t>etimología</a:t>
            </a:r>
          </a:p>
        </p:txBody>
      </p:sp>
      <p:sp>
        <p:nvSpPr>
          <p:cNvPr id="5" name="Marcador de contenido 2">
            <a:extLst>
              <a:ext uri="{FF2B5EF4-FFF2-40B4-BE49-F238E27FC236}">
                <a16:creationId xmlns:a16="http://schemas.microsoft.com/office/drawing/2014/main" id="{48363FC2-9067-99E4-355D-E9EF605F51AC}"/>
              </a:ext>
            </a:extLst>
          </p:cNvPr>
          <p:cNvSpPr>
            <a:spLocks noGrp="1"/>
          </p:cNvSpPr>
          <p:nvPr>
            <p:ph sz="quarter" idx="13"/>
          </p:nvPr>
        </p:nvSpPr>
        <p:spPr>
          <a:xfrm>
            <a:off x="913774" y="2367092"/>
            <a:ext cx="10363826" cy="3424107"/>
          </a:xfrm>
        </p:spPr>
        <p:txBody>
          <a:bodyPr>
            <a:normAutofit/>
          </a:bodyPr>
          <a:lstStyle/>
          <a:p>
            <a:pPr marL="0" indent="0">
              <a:buNone/>
            </a:pPr>
            <a:r>
              <a:rPr lang="es-MX" sz="2800" dirty="0"/>
              <a:t>En su origen etimológico, la palabra “dignidad” no conecta inmediatamente con la noción de derecho, sino más bien con la de deber. Viene del latín “dignitas”, que contiene la raíz indoeuropea “</a:t>
            </a:r>
            <a:r>
              <a:rPr lang="es-MX" sz="2800" dirty="0" err="1"/>
              <a:t>deK</a:t>
            </a:r>
            <a:r>
              <a:rPr lang="es-MX" sz="2800" dirty="0"/>
              <a:t>” y que invoca la acción de aceptar.</a:t>
            </a:r>
            <a:endParaRPr lang="es-CO" sz="2800" dirty="0"/>
          </a:p>
        </p:txBody>
      </p:sp>
    </p:spTree>
    <p:extLst>
      <p:ext uri="{BB962C8B-B14F-4D97-AF65-F5344CB8AC3E}">
        <p14:creationId xmlns:p14="http://schemas.microsoft.com/office/powerpoint/2010/main" val="3744680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32007A3-461D-E8FC-0F02-B66428EB422A}"/>
              </a:ext>
            </a:extLst>
          </p:cNvPr>
          <p:cNvSpPr>
            <a:spLocks noGrp="1"/>
          </p:cNvSpPr>
          <p:nvPr>
            <p:ph type="title"/>
          </p:nvPr>
        </p:nvSpPr>
        <p:spPr>
          <a:xfrm>
            <a:off x="913775" y="618517"/>
            <a:ext cx="10364451" cy="1596177"/>
          </a:xfrm>
        </p:spPr>
        <p:txBody>
          <a:bodyPr/>
          <a:lstStyle/>
          <a:p>
            <a:pPr algn="ctr"/>
            <a:r>
              <a:rPr lang="es-CO" sz="3200" b="1" dirty="0">
                <a:effectLst/>
                <a:latin typeface="Calibri-Bold"/>
                <a:ea typeface="Calibri" panose="020F0502020204030204" pitchFamily="34" charset="0"/>
                <a:cs typeface="Calibri-Bold"/>
              </a:rPr>
              <a:t>Los derechos del trabajo y en el trabajo</a:t>
            </a:r>
            <a:br>
              <a:rPr lang="es-CO" sz="1800" dirty="0">
                <a:effectLst/>
                <a:latin typeface="Calibri" panose="020F0502020204030204" pitchFamily="34" charset="0"/>
                <a:ea typeface="Calibri" panose="020F0502020204030204" pitchFamily="34" charset="0"/>
                <a:cs typeface="Times New Roman" panose="02020603050405020304" pitchFamily="18" charset="0"/>
              </a:rPr>
            </a:br>
            <a:endParaRPr lang="es-CO" dirty="0"/>
          </a:p>
        </p:txBody>
      </p:sp>
      <p:sp>
        <p:nvSpPr>
          <p:cNvPr id="5" name="Marcador de contenido 2">
            <a:extLst>
              <a:ext uri="{FF2B5EF4-FFF2-40B4-BE49-F238E27FC236}">
                <a16:creationId xmlns:a16="http://schemas.microsoft.com/office/drawing/2014/main" id="{E875225C-F6BD-1E1E-B2A0-3A612030F5FF}"/>
              </a:ext>
            </a:extLst>
          </p:cNvPr>
          <p:cNvSpPr txBox="1">
            <a:spLocks/>
          </p:cNvSpPr>
          <p:nvPr/>
        </p:nvSpPr>
        <p:spPr>
          <a:xfrm>
            <a:off x="677334" y="1488614"/>
            <a:ext cx="8596668" cy="1486406"/>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s-MX"/>
              <a:t>El derecho al trabajo está profundamente vinculado a la vida social, económica, política y cultural de las personas, siendo fundamental para el desarrollo de su autonomía. Por esto, el trabajo se considera un derecho fundamental, perteneciente a los Derechos Económicos, Sociales y Culturales (DESC)</a:t>
            </a:r>
            <a:endParaRPr lang="es-CO" dirty="0"/>
          </a:p>
        </p:txBody>
      </p:sp>
      <p:pic>
        <p:nvPicPr>
          <p:cNvPr id="6" name="Imagen 5">
            <a:extLst>
              <a:ext uri="{FF2B5EF4-FFF2-40B4-BE49-F238E27FC236}">
                <a16:creationId xmlns:a16="http://schemas.microsoft.com/office/drawing/2014/main" id="{9EC59F73-4827-FE30-E391-A6B47F832159}"/>
              </a:ext>
            </a:extLst>
          </p:cNvPr>
          <p:cNvPicPr>
            <a:picLocks noChangeAspect="1"/>
          </p:cNvPicPr>
          <p:nvPr/>
        </p:nvPicPr>
        <p:blipFill>
          <a:blip r:embed="rId2"/>
          <a:stretch>
            <a:fillRect/>
          </a:stretch>
        </p:blipFill>
        <p:spPr>
          <a:xfrm>
            <a:off x="677334" y="3102705"/>
            <a:ext cx="8505303" cy="2401850"/>
          </a:xfrm>
          <a:prstGeom prst="rect">
            <a:avLst/>
          </a:prstGeom>
        </p:spPr>
      </p:pic>
    </p:spTree>
    <p:extLst>
      <p:ext uri="{BB962C8B-B14F-4D97-AF65-F5344CB8AC3E}">
        <p14:creationId xmlns:p14="http://schemas.microsoft.com/office/powerpoint/2010/main" val="1238611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86E10DD-C665-1326-6229-E829542153EE}"/>
              </a:ext>
            </a:extLst>
          </p:cNvPr>
          <p:cNvSpPr>
            <a:spLocks noGrp="1"/>
          </p:cNvSpPr>
          <p:nvPr>
            <p:ph type="title"/>
          </p:nvPr>
        </p:nvSpPr>
        <p:spPr>
          <a:xfrm>
            <a:off x="913775" y="618517"/>
            <a:ext cx="10364451" cy="1596177"/>
          </a:xfrm>
        </p:spPr>
        <p:txBody>
          <a:bodyPr>
            <a:normAutofit/>
          </a:bodyPr>
          <a:lstStyle/>
          <a:p>
            <a:pPr algn="ctr"/>
            <a:r>
              <a:rPr lang="es-MX" sz="3200" b="1" dirty="0">
                <a:latin typeface="Calibri-Bold"/>
                <a:ea typeface="Calibri" panose="020F0502020204030204" pitchFamily="34" charset="0"/>
                <a:cs typeface="Calibri" panose="020F0502020204030204" pitchFamily="34" charset="0"/>
              </a:rPr>
              <a:t>Derechos relacionados con el trabajo</a:t>
            </a:r>
            <a:endParaRPr lang="es-CO" sz="3200" b="1" dirty="0">
              <a:latin typeface="Calibri-Bold"/>
              <a:ea typeface="Calibri" panose="020F0502020204030204" pitchFamily="34" charset="0"/>
              <a:cs typeface="Calibri" panose="020F0502020204030204" pitchFamily="34" charset="0"/>
            </a:endParaRPr>
          </a:p>
        </p:txBody>
      </p:sp>
      <p:sp>
        <p:nvSpPr>
          <p:cNvPr id="5" name="Marcador de contenido 2">
            <a:extLst>
              <a:ext uri="{FF2B5EF4-FFF2-40B4-BE49-F238E27FC236}">
                <a16:creationId xmlns:a16="http://schemas.microsoft.com/office/drawing/2014/main" id="{2A5DA8EF-9846-BE74-CB8F-C687376B1EF1}"/>
              </a:ext>
            </a:extLst>
          </p:cNvPr>
          <p:cNvSpPr txBox="1">
            <a:spLocks/>
          </p:cNvSpPr>
          <p:nvPr/>
        </p:nvSpPr>
        <p:spPr>
          <a:xfrm>
            <a:off x="913775" y="2367093"/>
            <a:ext cx="10364452" cy="3424107"/>
          </a:xfrm>
          <a:prstGeom prst="rect">
            <a:avLst/>
          </a:prstGeom>
        </p:spPr>
        <p:txBody>
          <a:bodyPr>
            <a:normAutofit fontScale="925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s-CO">
                <a:ea typeface="Calibri" panose="020F0502020204030204" pitchFamily="34" charset="0"/>
                <a:cs typeface="FuturaBT-Light"/>
              </a:rPr>
              <a:t>El derecho al trabajo; la abolición de la esclavitud, servidumbre o cualquier forma de trata de personas,</a:t>
            </a:r>
          </a:p>
          <a:p>
            <a:r>
              <a:rPr lang="es-CO">
                <a:ea typeface="Calibri" panose="020F0502020204030204" pitchFamily="34" charset="0"/>
                <a:cs typeface="FuturaBT-Light"/>
              </a:rPr>
              <a:t>trabajo forzoso u obligatorio; el ejercicio del trabajo en condiciones de libertad, legalidad y ser libres de elegirlo</a:t>
            </a:r>
          </a:p>
          <a:p>
            <a:r>
              <a:rPr lang="es-CO">
                <a:ea typeface="Calibri" panose="020F0502020204030204" pitchFamily="34" charset="0"/>
                <a:cs typeface="FuturaBT-Light"/>
              </a:rPr>
              <a:t>libre escogencia; la posibilidad de acceso a servicios gratuitos de empleo, la formación para el trabajo y la protección contra el desempleo.</a:t>
            </a:r>
          </a:p>
          <a:p>
            <a:r>
              <a:rPr lang="es-CO">
                <a:ea typeface="Calibri" panose="020F0502020204030204" pitchFamily="34" charset="0"/>
              </a:rPr>
              <a:t>Un ejemplo de la protección de estos derechos es el </a:t>
            </a:r>
            <a:r>
              <a:rPr lang="es-MX">
                <a:ea typeface="Calibri" panose="020F0502020204030204" pitchFamily="34" charset="0"/>
              </a:rPr>
              <a:t>"Proyecto Bridge" en Bangladesh, que busca erradicar el trabajo infantil y el trabajo forzoso en la industria textil.</a:t>
            </a:r>
            <a:endParaRPr lang="es-CO" dirty="0"/>
          </a:p>
        </p:txBody>
      </p:sp>
    </p:spTree>
    <p:extLst>
      <p:ext uri="{BB962C8B-B14F-4D97-AF65-F5344CB8AC3E}">
        <p14:creationId xmlns:p14="http://schemas.microsoft.com/office/powerpoint/2010/main" val="2659238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0F8C3A9-D50A-2C96-EC15-2EEE656B8155}"/>
              </a:ext>
            </a:extLst>
          </p:cNvPr>
          <p:cNvSpPr>
            <a:spLocks noGrp="1"/>
          </p:cNvSpPr>
          <p:nvPr>
            <p:ph type="title"/>
          </p:nvPr>
        </p:nvSpPr>
        <p:spPr>
          <a:xfrm>
            <a:off x="677334" y="609600"/>
            <a:ext cx="8596668" cy="845713"/>
          </a:xfrm>
        </p:spPr>
        <p:txBody>
          <a:bodyPr>
            <a:normAutofit/>
          </a:bodyPr>
          <a:lstStyle/>
          <a:p>
            <a:pPr algn="ctr"/>
            <a:r>
              <a:rPr lang="es-MX" sz="3200" b="1" dirty="0">
                <a:latin typeface="Calibri-Bold"/>
              </a:rPr>
              <a:t>Trabajo vs Empleo</a:t>
            </a:r>
            <a:endParaRPr lang="es-CO" sz="3200" b="1" dirty="0">
              <a:latin typeface="Calibri-Bold"/>
            </a:endParaRPr>
          </a:p>
        </p:txBody>
      </p:sp>
      <p:sp>
        <p:nvSpPr>
          <p:cNvPr id="5" name="Marcador de contenido 2">
            <a:extLst>
              <a:ext uri="{FF2B5EF4-FFF2-40B4-BE49-F238E27FC236}">
                <a16:creationId xmlns:a16="http://schemas.microsoft.com/office/drawing/2014/main" id="{80F0D657-7476-B826-64A0-03BAECC97D5A}"/>
              </a:ext>
            </a:extLst>
          </p:cNvPr>
          <p:cNvSpPr txBox="1">
            <a:spLocks/>
          </p:cNvSpPr>
          <p:nvPr/>
        </p:nvSpPr>
        <p:spPr>
          <a:xfrm>
            <a:off x="677334" y="1326524"/>
            <a:ext cx="8596668" cy="2756080"/>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just">
              <a:lnSpc>
                <a:spcPct val="115000"/>
              </a:lnSpc>
              <a:spcAft>
                <a:spcPts val="1000"/>
              </a:spcAft>
            </a:pPr>
            <a:r>
              <a:rPr lang="es-CO">
                <a:ea typeface="Calibri" panose="020F0502020204030204" pitchFamily="34" charset="0"/>
                <a:cs typeface="FuturaBT-Light"/>
              </a:rPr>
              <a:t>El trabajo transforma recursos y les da valor social, el empleo se mezcla en la relación con el capital, es decir, ya no es una producción social de transformación, sino de flujo de capitales. El empleado tiene un rol determinado de su quehacer social, el trabajo por su parte es una acción que es o no remunerada, mientras el empleo está inmerso en una relación contractual, el trabajo es la posibilidad de creación y transformación de todas las personas.</a:t>
            </a:r>
            <a:endParaRPr lang="es-CO" dirty="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4F9D29EC-9749-85DE-C937-970F8727D8C7}"/>
              </a:ext>
            </a:extLst>
          </p:cNvPr>
          <p:cNvPicPr>
            <a:picLocks noChangeAspect="1"/>
          </p:cNvPicPr>
          <p:nvPr/>
        </p:nvPicPr>
        <p:blipFill>
          <a:blip r:embed="rId2"/>
          <a:stretch>
            <a:fillRect/>
          </a:stretch>
        </p:blipFill>
        <p:spPr>
          <a:xfrm>
            <a:off x="677334" y="3973133"/>
            <a:ext cx="3804514" cy="2294111"/>
          </a:xfrm>
          <a:prstGeom prst="rect">
            <a:avLst/>
          </a:prstGeom>
        </p:spPr>
      </p:pic>
      <p:pic>
        <p:nvPicPr>
          <p:cNvPr id="7" name="Imagen 6">
            <a:extLst>
              <a:ext uri="{FF2B5EF4-FFF2-40B4-BE49-F238E27FC236}">
                <a16:creationId xmlns:a16="http://schemas.microsoft.com/office/drawing/2014/main" id="{C4584892-0260-1809-9428-E0DD6CEA65DF}"/>
              </a:ext>
            </a:extLst>
          </p:cNvPr>
          <p:cNvPicPr>
            <a:picLocks noChangeAspect="1"/>
          </p:cNvPicPr>
          <p:nvPr/>
        </p:nvPicPr>
        <p:blipFill>
          <a:blip r:embed="rId3"/>
          <a:stretch>
            <a:fillRect/>
          </a:stretch>
        </p:blipFill>
        <p:spPr>
          <a:xfrm>
            <a:off x="5331854" y="3973133"/>
            <a:ext cx="3942148" cy="2294111"/>
          </a:xfrm>
          <a:prstGeom prst="rect">
            <a:avLst/>
          </a:prstGeom>
        </p:spPr>
      </p:pic>
    </p:spTree>
    <p:extLst>
      <p:ext uri="{BB962C8B-B14F-4D97-AF65-F5344CB8AC3E}">
        <p14:creationId xmlns:p14="http://schemas.microsoft.com/office/powerpoint/2010/main" val="881758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E72D8252-97CF-45DB-6BF9-ADEBFE665107}"/>
              </a:ext>
            </a:extLst>
          </p:cNvPr>
          <p:cNvSpPr>
            <a:spLocks noGrp="1"/>
          </p:cNvSpPr>
          <p:nvPr>
            <p:ph type="title"/>
          </p:nvPr>
        </p:nvSpPr>
        <p:spPr>
          <a:xfrm>
            <a:off x="913775" y="618517"/>
            <a:ext cx="10364451" cy="1596177"/>
          </a:xfrm>
        </p:spPr>
        <p:txBody>
          <a:bodyPr/>
          <a:lstStyle/>
          <a:p>
            <a:pPr algn="ctr"/>
            <a:r>
              <a:rPr lang="es-CO" sz="3200" b="1" dirty="0">
                <a:effectLst/>
                <a:latin typeface="Calibri-Bold"/>
                <a:ea typeface="Calibri" panose="020F0502020204030204" pitchFamily="34" charset="0"/>
                <a:cs typeface="Calibri-Bold"/>
              </a:rPr>
              <a:t>Función social del trabajo</a:t>
            </a:r>
            <a:br>
              <a:rPr lang="es-CO" sz="1800" dirty="0">
                <a:effectLst/>
                <a:latin typeface="Calibri" panose="020F0502020204030204" pitchFamily="34" charset="0"/>
                <a:ea typeface="Calibri" panose="020F0502020204030204" pitchFamily="34" charset="0"/>
                <a:cs typeface="Times New Roman" panose="02020603050405020304" pitchFamily="18" charset="0"/>
              </a:rPr>
            </a:br>
            <a:endParaRPr lang="es-CO" dirty="0"/>
          </a:p>
        </p:txBody>
      </p:sp>
      <p:sp>
        <p:nvSpPr>
          <p:cNvPr id="7" name="Marcador de contenido 2">
            <a:extLst>
              <a:ext uri="{FF2B5EF4-FFF2-40B4-BE49-F238E27FC236}">
                <a16:creationId xmlns:a16="http://schemas.microsoft.com/office/drawing/2014/main" id="{9C9B132A-9FBE-B6F9-2F63-C04C997DC23F}"/>
              </a:ext>
            </a:extLst>
          </p:cNvPr>
          <p:cNvSpPr txBox="1">
            <a:spLocks/>
          </p:cNvSpPr>
          <p:nvPr/>
        </p:nvSpPr>
        <p:spPr>
          <a:xfrm>
            <a:off x="677334" y="1748465"/>
            <a:ext cx="8596668" cy="2475805"/>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s-MX"/>
              <a:t>La actividad laboral amplía y enriquece la composición de los papeles sociales, los patrones de comportamiento, las normas y los valores de los trabajadores.</a:t>
            </a:r>
          </a:p>
          <a:p>
            <a:r>
              <a:rPr lang="es-MX"/>
              <a:t>El trabajo tiene una función social relevante, ya que es la fuente de los bienes y servicios que satisfacen nuestras necesidades, y produce obras artísticas y científicas.</a:t>
            </a:r>
            <a:endParaRPr lang="es-MX" dirty="0"/>
          </a:p>
        </p:txBody>
      </p:sp>
    </p:spTree>
    <p:extLst>
      <p:ext uri="{BB962C8B-B14F-4D97-AF65-F5344CB8AC3E}">
        <p14:creationId xmlns:p14="http://schemas.microsoft.com/office/powerpoint/2010/main" val="1973765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67A7088-4FC9-01F4-6AF0-044D94B69B6A}"/>
              </a:ext>
            </a:extLst>
          </p:cNvPr>
          <p:cNvSpPr>
            <a:spLocks noGrp="1"/>
          </p:cNvSpPr>
          <p:nvPr>
            <p:ph type="title"/>
          </p:nvPr>
        </p:nvSpPr>
        <p:spPr>
          <a:xfrm>
            <a:off x="677334" y="609600"/>
            <a:ext cx="8596668" cy="601014"/>
          </a:xfrm>
        </p:spPr>
        <p:txBody>
          <a:bodyPr>
            <a:normAutofit/>
          </a:bodyPr>
          <a:lstStyle/>
          <a:p>
            <a:pPr algn="ctr"/>
            <a:r>
              <a:rPr lang="es-MX" sz="3200" b="1" dirty="0">
                <a:latin typeface="Calibri-Bold"/>
              </a:rPr>
              <a:t>Trabajo Productivo</a:t>
            </a:r>
            <a:endParaRPr lang="es-CO" sz="3200" b="1" dirty="0">
              <a:latin typeface="Calibri-Bold"/>
            </a:endParaRPr>
          </a:p>
        </p:txBody>
      </p:sp>
      <p:sp>
        <p:nvSpPr>
          <p:cNvPr id="5" name="Marcador de contenido 2">
            <a:extLst>
              <a:ext uri="{FF2B5EF4-FFF2-40B4-BE49-F238E27FC236}">
                <a16:creationId xmlns:a16="http://schemas.microsoft.com/office/drawing/2014/main" id="{7DB08FA7-E81D-A2F0-E039-BCBFC357EFE0}"/>
              </a:ext>
            </a:extLst>
          </p:cNvPr>
          <p:cNvSpPr txBox="1">
            <a:spLocks/>
          </p:cNvSpPr>
          <p:nvPr/>
        </p:nvSpPr>
        <p:spPr>
          <a:xfrm>
            <a:off x="548546" y="1385095"/>
            <a:ext cx="8596668" cy="4087810"/>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s-MX"/>
              <a:t>El trabajo productivo se refiere al tipo de trabajo que produce bienes o servicios que tienen un valor de mercado y contribuyen al crecimiento económico de una sociedad. Sus características son:</a:t>
            </a:r>
          </a:p>
          <a:p>
            <a:r>
              <a:rPr lang="es-CO"/>
              <a:t>Generación de Bienes</a:t>
            </a:r>
          </a:p>
          <a:p>
            <a:r>
              <a:rPr lang="es-CO"/>
              <a:t>Contribución Económica</a:t>
            </a:r>
          </a:p>
          <a:p>
            <a:r>
              <a:rPr lang="es-CO"/>
              <a:t>Sostenibilidad</a:t>
            </a:r>
          </a:p>
          <a:p>
            <a:r>
              <a:rPr lang="es-CO"/>
              <a:t>Empleo</a:t>
            </a:r>
          </a:p>
          <a:p>
            <a:r>
              <a:rPr lang="es-MX"/>
              <a:t>Desarrollo de Habilidades</a:t>
            </a:r>
          </a:p>
          <a:p>
            <a:r>
              <a:rPr lang="es-MX"/>
              <a:t>Un ejemplo de este tipo de trabajo es el </a:t>
            </a:r>
            <a:r>
              <a:rPr lang="es-CO"/>
              <a:t>sector agrícola con el cultivo de Alimentos</a:t>
            </a:r>
          </a:p>
          <a:p>
            <a:endParaRPr lang="es-CO" dirty="0"/>
          </a:p>
        </p:txBody>
      </p:sp>
    </p:spTree>
    <p:extLst>
      <p:ext uri="{BB962C8B-B14F-4D97-AF65-F5344CB8AC3E}">
        <p14:creationId xmlns:p14="http://schemas.microsoft.com/office/powerpoint/2010/main" val="2075643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99C448D-692F-11EB-8FC5-B51A91A1CE70}"/>
              </a:ext>
            </a:extLst>
          </p:cNvPr>
          <p:cNvSpPr>
            <a:spLocks noGrp="1"/>
          </p:cNvSpPr>
          <p:nvPr>
            <p:ph type="title"/>
          </p:nvPr>
        </p:nvSpPr>
        <p:spPr>
          <a:xfrm>
            <a:off x="677334" y="88103"/>
            <a:ext cx="8596668" cy="735072"/>
          </a:xfrm>
        </p:spPr>
        <p:txBody>
          <a:bodyPr/>
          <a:lstStyle/>
          <a:p>
            <a:pPr algn="ctr"/>
            <a:r>
              <a:rPr lang="es-MX" sz="3200" b="1" dirty="0">
                <a:latin typeface="Calibri-Bold"/>
              </a:rPr>
              <a:t>Trabajo</a:t>
            </a:r>
            <a:r>
              <a:rPr lang="es-MX" b="1" dirty="0">
                <a:latin typeface="Calibri-Bold"/>
              </a:rPr>
              <a:t> reproductivo</a:t>
            </a:r>
            <a:endParaRPr lang="es-CO" b="1" dirty="0">
              <a:latin typeface="Calibri-Bold"/>
            </a:endParaRPr>
          </a:p>
        </p:txBody>
      </p:sp>
      <p:sp>
        <p:nvSpPr>
          <p:cNvPr id="8" name="Marcador de contenido 2">
            <a:extLst>
              <a:ext uri="{FF2B5EF4-FFF2-40B4-BE49-F238E27FC236}">
                <a16:creationId xmlns:a16="http://schemas.microsoft.com/office/drawing/2014/main" id="{CBE91EA8-908A-6937-CFEB-40C61ED08993}"/>
              </a:ext>
            </a:extLst>
          </p:cNvPr>
          <p:cNvSpPr txBox="1">
            <a:spLocks/>
          </p:cNvSpPr>
          <p:nvPr/>
        </p:nvSpPr>
        <p:spPr>
          <a:xfrm>
            <a:off x="677334" y="823175"/>
            <a:ext cx="8596668" cy="2937456"/>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s-MX"/>
              <a:t>El trabajo reproductivo se refiere a las actividades que son esenciales para el bienestar de las personas, pero que no siempre son remuneradas o reconocidas como trabajo en la economía formal. Estas actividades incluyen el cuidado de los niños, los ancianos, las tareas domésticas y el mantenimiento del hogar.</a:t>
            </a:r>
          </a:p>
          <a:p>
            <a:r>
              <a:rPr lang="es-MX"/>
              <a:t>Históricamente, el trabajo reproductivo ha sido realizado mayoritariamente por mujeres, lo que ha contribuido a la desigualdad de género en términos de carga de trabajo y reconocimiento económico.</a:t>
            </a:r>
            <a:endParaRPr lang="es-CO" dirty="0"/>
          </a:p>
        </p:txBody>
      </p:sp>
      <p:pic>
        <p:nvPicPr>
          <p:cNvPr id="9" name="Imagen 8">
            <a:extLst>
              <a:ext uri="{FF2B5EF4-FFF2-40B4-BE49-F238E27FC236}">
                <a16:creationId xmlns:a16="http://schemas.microsoft.com/office/drawing/2014/main" id="{6569AB6C-FB05-C414-B287-2C86C7C62DB1}"/>
              </a:ext>
            </a:extLst>
          </p:cNvPr>
          <p:cNvPicPr>
            <a:picLocks noChangeAspect="1"/>
          </p:cNvPicPr>
          <p:nvPr/>
        </p:nvPicPr>
        <p:blipFill>
          <a:blip r:embed="rId2"/>
          <a:stretch>
            <a:fillRect/>
          </a:stretch>
        </p:blipFill>
        <p:spPr>
          <a:xfrm>
            <a:off x="1537009" y="3760631"/>
            <a:ext cx="6877318" cy="2446985"/>
          </a:xfrm>
          <a:prstGeom prst="rect">
            <a:avLst/>
          </a:prstGeom>
        </p:spPr>
      </p:pic>
    </p:spTree>
    <p:extLst>
      <p:ext uri="{BB962C8B-B14F-4D97-AF65-F5344CB8AC3E}">
        <p14:creationId xmlns:p14="http://schemas.microsoft.com/office/powerpoint/2010/main" val="469261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B4C14F7F-F0FD-61A5-BEAA-14EB0D159F50}"/>
              </a:ext>
            </a:extLst>
          </p:cNvPr>
          <p:cNvSpPr>
            <a:spLocks noGrp="1"/>
          </p:cNvSpPr>
          <p:nvPr>
            <p:ph type="title"/>
          </p:nvPr>
        </p:nvSpPr>
        <p:spPr>
          <a:xfrm>
            <a:off x="913775" y="618517"/>
            <a:ext cx="10364451" cy="1596177"/>
          </a:xfrm>
        </p:spPr>
        <p:txBody>
          <a:bodyPr/>
          <a:lstStyle/>
          <a:p>
            <a:r>
              <a:rPr lang="es-CO" dirty="0"/>
              <a:t>En Colombia</a:t>
            </a:r>
          </a:p>
        </p:txBody>
      </p:sp>
      <p:sp>
        <p:nvSpPr>
          <p:cNvPr id="7" name="Marcador de contenido 2">
            <a:extLst>
              <a:ext uri="{FF2B5EF4-FFF2-40B4-BE49-F238E27FC236}">
                <a16:creationId xmlns:a16="http://schemas.microsoft.com/office/drawing/2014/main" id="{ACE02E7F-10C0-618C-496F-91A43F1FECE9}"/>
              </a:ext>
            </a:extLst>
          </p:cNvPr>
          <p:cNvSpPr>
            <a:spLocks noGrp="1"/>
          </p:cNvSpPr>
          <p:nvPr>
            <p:ph sz="quarter" idx="13"/>
          </p:nvPr>
        </p:nvSpPr>
        <p:spPr>
          <a:xfrm>
            <a:off x="913774" y="2367092"/>
            <a:ext cx="10363826" cy="3424107"/>
          </a:xfrm>
        </p:spPr>
        <p:txBody>
          <a:bodyPr/>
          <a:lstStyle/>
          <a:p>
            <a:pPr marL="0" indent="0">
              <a:buNone/>
            </a:pPr>
            <a:r>
              <a:rPr lang="es-MX" dirty="0"/>
              <a:t>En Colombia según la Corte Constitucional en su sentencia T-881 de 2002, la dignidad humana es un valor fundante del ordenamiento jurídico y del Estado colombiano, es un principio constitucional y un derecho fundamental que protege la autonomía individual (vivir como quiera), exige unas condiciones materiales de existencia (vivir bien), y proclama la intangibilidad de los bienes no patrimoniales (vivir sin humillaciones) .</a:t>
            </a:r>
            <a:endParaRPr lang="es-CO" dirty="0"/>
          </a:p>
        </p:txBody>
      </p:sp>
    </p:spTree>
    <p:extLst>
      <p:ext uri="{BB962C8B-B14F-4D97-AF65-F5344CB8AC3E}">
        <p14:creationId xmlns:p14="http://schemas.microsoft.com/office/powerpoint/2010/main" val="2175660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DCCF02B-7F9E-1104-F94D-A4CFD6DAAA3F}"/>
              </a:ext>
            </a:extLst>
          </p:cNvPr>
          <p:cNvSpPr>
            <a:spLocks noGrp="1"/>
          </p:cNvSpPr>
          <p:nvPr>
            <p:ph type="title"/>
          </p:nvPr>
        </p:nvSpPr>
        <p:spPr>
          <a:xfrm>
            <a:off x="913775" y="618517"/>
            <a:ext cx="10364451" cy="1596177"/>
          </a:xfrm>
        </p:spPr>
        <p:txBody>
          <a:bodyPr/>
          <a:lstStyle/>
          <a:p>
            <a:r>
              <a:rPr lang="es-ES" dirty="0"/>
              <a:t>Libertad</a:t>
            </a:r>
            <a:endParaRPr lang="es-CO" dirty="0"/>
          </a:p>
        </p:txBody>
      </p:sp>
      <p:sp>
        <p:nvSpPr>
          <p:cNvPr id="5" name="Marcador de contenido 2">
            <a:extLst>
              <a:ext uri="{FF2B5EF4-FFF2-40B4-BE49-F238E27FC236}">
                <a16:creationId xmlns:a16="http://schemas.microsoft.com/office/drawing/2014/main" id="{0C7DADCE-73B8-8DF3-5799-33A50D24D98D}"/>
              </a:ext>
            </a:extLst>
          </p:cNvPr>
          <p:cNvSpPr>
            <a:spLocks noGrp="1"/>
          </p:cNvSpPr>
          <p:nvPr>
            <p:ph sz="quarter" idx="13"/>
          </p:nvPr>
        </p:nvSpPr>
        <p:spPr>
          <a:xfrm>
            <a:off x="913774" y="2367092"/>
            <a:ext cx="10363826" cy="3424107"/>
          </a:xfrm>
        </p:spPr>
        <p:txBody>
          <a:bodyPr>
            <a:normAutofit/>
          </a:bodyPr>
          <a:lstStyle/>
          <a:p>
            <a:pPr marL="0" indent="0">
              <a:buNone/>
            </a:pPr>
            <a:r>
              <a:rPr lang="es-ES" dirty="0"/>
              <a:t>La libertad es la capacidad de una persona para actuar según su propia voluntad. Se trata de uno de los valores más trascendentales del ser humano. La palabra libertad proviene del latín libertas y significa “condición del que es libre”, esto es, el estado o situación de la persona que no es esclava ni prisionera, y tiene la posibilidad de tomar decisiones y realizar cualquier acción que desee, sin estar determinada por una circunstancia externa.</a:t>
            </a:r>
          </a:p>
          <a:p>
            <a:pPr marL="0" indent="0">
              <a:buNone/>
            </a:pPr>
            <a:endParaRPr lang="es-ES" dirty="0"/>
          </a:p>
        </p:txBody>
      </p:sp>
    </p:spTree>
    <p:extLst>
      <p:ext uri="{BB962C8B-B14F-4D97-AF65-F5344CB8AC3E}">
        <p14:creationId xmlns:p14="http://schemas.microsoft.com/office/powerpoint/2010/main" val="3628908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A6517-03CE-B8AF-B457-556AE0ED540B}"/>
              </a:ext>
            </a:extLst>
          </p:cNvPr>
          <p:cNvSpPr>
            <a:spLocks noGrp="1"/>
          </p:cNvSpPr>
          <p:nvPr>
            <p:ph type="ctrTitle"/>
          </p:nvPr>
        </p:nvSpPr>
        <p:spPr/>
        <p:txBody>
          <a:bodyPr/>
          <a:lstStyle/>
          <a:p>
            <a:r>
              <a:rPr lang="es-MX" dirty="0"/>
              <a:t>Fundamentos de la economía</a:t>
            </a:r>
            <a:endParaRPr lang="es-CO" dirty="0"/>
          </a:p>
        </p:txBody>
      </p:sp>
      <p:sp>
        <p:nvSpPr>
          <p:cNvPr id="3" name="Subtítulo 2">
            <a:extLst>
              <a:ext uri="{FF2B5EF4-FFF2-40B4-BE49-F238E27FC236}">
                <a16:creationId xmlns:a16="http://schemas.microsoft.com/office/drawing/2014/main" id="{F986B8CF-6A73-944F-9C54-CCC1B40835D0}"/>
              </a:ext>
            </a:extLst>
          </p:cNvPr>
          <p:cNvSpPr>
            <a:spLocks noGrp="1"/>
          </p:cNvSpPr>
          <p:nvPr>
            <p:ph type="subTitle" idx="1"/>
          </p:nvPr>
        </p:nvSpPr>
        <p:spPr/>
        <p:txBody>
          <a:bodyPr/>
          <a:lstStyle/>
          <a:p>
            <a:endParaRPr lang="es-CO" dirty="0"/>
          </a:p>
        </p:txBody>
      </p:sp>
    </p:spTree>
    <p:extLst>
      <p:ext uri="{BB962C8B-B14F-4D97-AF65-F5344CB8AC3E}">
        <p14:creationId xmlns:p14="http://schemas.microsoft.com/office/powerpoint/2010/main" val="348898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D3FA88-9EBE-8B6C-7A87-0C082D920751}"/>
              </a:ext>
            </a:extLst>
          </p:cNvPr>
          <p:cNvSpPr>
            <a:spLocks noGrp="1"/>
          </p:cNvSpPr>
          <p:nvPr>
            <p:ph type="title"/>
          </p:nvPr>
        </p:nvSpPr>
        <p:spPr>
          <a:xfrm>
            <a:off x="1101669" y="0"/>
            <a:ext cx="10364451" cy="1596177"/>
          </a:xfrm>
        </p:spPr>
        <p:txBody>
          <a:bodyPr/>
          <a:lstStyle/>
          <a:p>
            <a:r>
              <a:rPr lang="es-MX" dirty="0"/>
              <a:t>Comunidad primitiva</a:t>
            </a:r>
            <a:endParaRPr lang="es-CO" dirty="0"/>
          </a:p>
        </p:txBody>
      </p:sp>
      <p:pic>
        <p:nvPicPr>
          <p:cNvPr id="5" name="Marcador de contenido 4">
            <a:extLst>
              <a:ext uri="{FF2B5EF4-FFF2-40B4-BE49-F238E27FC236}">
                <a16:creationId xmlns:a16="http://schemas.microsoft.com/office/drawing/2014/main" id="{08324CEB-AAF8-F9A4-1923-C9C9314D6123}"/>
              </a:ext>
            </a:extLst>
          </p:cNvPr>
          <p:cNvPicPr>
            <a:picLocks noGrp="1" noChangeAspect="1"/>
          </p:cNvPicPr>
          <p:nvPr>
            <p:ph sz="quarter" idx="13"/>
          </p:nvPr>
        </p:nvPicPr>
        <p:blipFill>
          <a:blip r:embed="rId2"/>
          <a:stretch>
            <a:fillRect/>
          </a:stretch>
        </p:blipFill>
        <p:spPr>
          <a:xfrm>
            <a:off x="1346393" y="2869526"/>
            <a:ext cx="2527516" cy="1933999"/>
          </a:xfrm>
        </p:spPr>
      </p:pic>
      <p:sp>
        <p:nvSpPr>
          <p:cNvPr id="6" name="CuadroTexto 5">
            <a:extLst>
              <a:ext uri="{FF2B5EF4-FFF2-40B4-BE49-F238E27FC236}">
                <a16:creationId xmlns:a16="http://schemas.microsoft.com/office/drawing/2014/main" id="{479ED770-FF2C-B388-5896-EB08B758A94E}"/>
              </a:ext>
            </a:extLst>
          </p:cNvPr>
          <p:cNvSpPr txBox="1"/>
          <p:nvPr/>
        </p:nvSpPr>
        <p:spPr>
          <a:xfrm>
            <a:off x="784097" y="1263355"/>
            <a:ext cx="10623805" cy="646331"/>
          </a:xfrm>
          <a:prstGeom prst="rect">
            <a:avLst/>
          </a:prstGeom>
          <a:noFill/>
        </p:spPr>
        <p:txBody>
          <a:bodyPr wrap="square" rtlCol="0">
            <a:spAutoFit/>
          </a:bodyPr>
          <a:lstStyle/>
          <a:p>
            <a:r>
              <a:rPr lang="es-MX" sz="1800" b="0" i="0" u="none" strike="noStrike" dirty="0">
                <a:solidFill>
                  <a:srgbClr val="000000"/>
                </a:solidFill>
                <a:effectLst/>
                <a:latin typeface="Arial" panose="020B0604020202020204" pitchFamily="34" charset="0"/>
              </a:rPr>
              <a:t>La comunidad primitiva es la primera forma en que se organizan los hombres para satisfacer sus necesidades: alimentación, protección y reproducción.</a:t>
            </a:r>
            <a:endParaRPr lang="es-CO" dirty="0"/>
          </a:p>
        </p:txBody>
      </p:sp>
      <p:pic>
        <p:nvPicPr>
          <p:cNvPr id="8" name="Imagen 7">
            <a:extLst>
              <a:ext uri="{FF2B5EF4-FFF2-40B4-BE49-F238E27FC236}">
                <a16:creationId xmlns:a16="http://schemas.microsoft.com/office/drawing/2014/main" id="{243DD896-5FA7-DF37-FAC9-2B28ABBFE305}"/>
              </a:ext>
            </a:extLst>
          </p:cNvPr>
          <p:cNvPicPr>
            <a:picLocks noChangeAspect="1"/>
          </p:cNvPicPr>
          <p:nvPr/>
        </p:nvPicPr>
        <p:blipFill>
          <a:blip r:embed="rId3"/>
          <a:stretch>
            <a:fillRect/>
          </a:stretch>
        </p:blipFill>
        <p:spPr>
          <a:xfrm>
            <a:off x="4518488" y="2869526"/>
            <a:ext cx="3155024" cy="1933999"/>
          </a:xfrm>
          <a:prstGeom prst="rect">
            <a:avLst/>
          </a:prstGeom>
        </p:spPr>
      </p:pic>
      <p:sp>
        <p:nvSpPr>
          <p:cNvPr id="9" name="CuadroTexto 8">
            <a:extLst>
              <a:ext uri="{FF2B5EF4-FFF2-40B4-BE49-F238E27FC236}">
                <a16:creationId xmlns:a16="http://schemas.microsoft.com/office/drawing/2014/main" id="{E7FF3661-CAB1-1D38-9081-1499961ACF61}"/>
              </a:ext>
            </a:extLst>
          </p:cNvPr>
          <p:cNvSpPr txBox="1"/>
          <p:nvPr/>
        </p:nvSpPr>
        <p:spPr>
          <a:xfrm>
            <a:off x="1567846" y="2395970"/>
            <a:ext cx="2084610" cy="369332"/>
          </a:xfrm>
          <a:prstGeom prst="rect">
            <a:avLst/>
          </a:prstGeom>
          <a:noFill/>
        </p:spPr>
        <p:txBody>
          <a:bodyPr wrap="none" rtlCol="0">
            <a:spAutoFit/>
          </a:bodyPr>
          <a:lstStyle/>
          <a:p>
            <a:r>
              <a:rPr lang="es-MX" dirty="0"/>
              <a:t>Propiedad colectiva</a:t>
            </a:r>
            <a:endParaRPr lang="es-CO" dirty="0"/>
          </a:p>
        </p:txBody>
      </p:sp>
      <p:sp>
        <p:nvSpPr>
          <p:cNvPr id="10" name="CuadroTexto 9">
            <a:extLst>
              <a:ext uri="{FF2B5EF4-FFF2-40B4-BE49-F238E27FC236}">
                <a16:creationId xmlns:a16="http://schemas.microsoft.com/office/drawing/2014/main" id="{39A4019E-FEAE-E707-92D4-69D4356571E1}"/>
              </a:ext>
            </a:extLst>
          </p:cNvPr>
          <p:cNvSpPr txBox="1"/>
          <p:nvPr/>
        </p:nvSpPr>
        <p:spPr>
          <a:xfrm>
            <a:off x="9024668" y="2395970"/>
            <a:ext cx="1405513" cy="369332"/>
          </a:xfrm>
          <a:prstGeom prst="rect">
            <a:avLst/>
          </a:prstGeom>
          <a:noFill/>
        </p:spPr>
        <p:txBody>
          <a:bodyPr wrap="none" rtlCol="0">
            <a:spAutoFit/>
          </a:bodyPr>
          <a:lstStyle/>
          <a:p>
            <a:r>
              <a:rPr lang="es-MX" dirty="0"/>
              <a:t>Herramientas</a:t>
            </a:r>
            <a:endParaRPr lang="es-CO" dirty="0"/>
          </a:p>
        </p:txBody>
      </p:sp>
      <p:pic>
        <p:nvPicPr>
          <p:cNvPr id="12" name="Imagen 11">
            <a:extLst>
              <a:ext uri="{FF2B5EF4-FFF2-40B4-BE49-F238E27FC236}">
                <a16:creationId xmlns:a16="http://schemas.microsoft.com/office/drawing/2014/main" id="{99292FDE-3C2B-6F4B-3029-110449A27D86}"/>
              </a:ext>
            </a:extLst>
          </p:cNvPr>
          <p:cNvPicPr>
            <a:picLocks noChangeAspect="1"/>
          </p:cNvPicPr>
          <p:nvPr/>
        </p:nvPicPr>
        <p:blipFill>
          <a:blip r:embed="rId4"/>
          <a:stretch>
            <a:fillRect/>
          </a:stretch>
        </p:blipFill>
        <p:spPr>
          <a:xfrm>
            <a:off x="8378716" y="2869526"/>
            <a:ext cx="2697419" cy="1933999"/>
          </a:xfrm>
          <a:prstGeom prst="rect">
            <a:avLst/>
          </a:prstGeom>
        </p:spPr>
      </p:pic>
      <p:sp>
        <p:nvSpPr>
          <p:cNvPr id="13" name="CuadroTexto 12">
            <a:extLst>
              <a:ext uri="{FF2B5EF4-FFF2-40B4-BE49-F238E27FC236}">
                <a16:creationId xmlns:a16="http://schemas.microsoft.com/office/drawing/2014/main" id="{E40B4CDB-7758-888D-FBAA-6355016421AB}"/>
              </a:ext>
            </a:extLst>
          </p:cNvPr>
          <p:cNvSpPr txBox="1"/>
          <p:nvPr/>
        </p:nvSpPr>
        <p:spPr>
          <a:xfrm>
            <a:off x="5424982" y="2395970"/>
            <a:ext cx="1342034" cy="369332"/>
          </a:xfrm>
          <a:prstGeom prst="rect">
            <a:avLst/>
          </a:prstGeom>
          <a:noFill/>
        </p:spPr>
        <p:txBody>
          <a:bodyPr wrap="none" rtlCol="0">
            <a:spAutoFit/>
          </a:bodyPr>
          <a:lstStyle/>
          <a:p>
            <a:r>
              <a:rPr lang="es-MX" dirty="0"/>
              <a:t>Alimentación</a:t>
            </a:r>
            <a:endParaRPr lang="es-CO" dirty="0"/>
          </a:p>
        </p:txBody>
      </p:sp>
      <p:sp>
        <p:nvSpPr>
          <p:cNvPr id="14" name="CuadroTexto 13">
            <a:extLst>
              <a:ext uri="{FF2B5EF4-FFF2-40B4-BE49-F238E27FC236}">
                <a16:creationId xmlns:a16="http://schemas.microsoft.com/office/drawing/2014/main" id="{08A9C297-1601-6C0D-1A48-22E063D31CC5}"/>
              </a:ext>
            </a:extLst>
          </p:cNvPr>
          <p:cNvSpPr txBox="1"/>
          <p:nvPr/>
        </p:nvSpPr>
        <p:spPr>
          <a:xfrm>
            <a:off x="5491369" y="5163200"/>
            <a:ext cx="1585049" cy="1200329"/>
          </a:xfrm>
          <a:prstGeom prst="rect">
            <a:avLst/>
          </a:prstGeom>
          <a:noFill/>
        </p:spPr>
        <p:txBody>
          <a:bodyPr wrap="none" rtlCol="0">
            <a:spAutoFit/>
          </a:bodyPr>
          <a:lstStyle/>
          <a:p>
            <a:r>
              <a:rPr lang="es-MX" dirty="0"/>
              <a:t>Raíces</a:t>
            </a:r>
          </a:p>
          <a:p>
            <a:r>
              <a:rPr lang="es-MX" dirty="0"/>
              <a:t>Frutos silvestres</a:t>
            </a:r>
          </a:p>
          <a:p>
            <a:r>
              <a:rPr lang="es-MX" dirty="0"/>
              <a:t>Nueces</a:t>
            </a:r>
          </a:p>
          <a:p>
            <a:endParaRPr lang="es-CO" dirty="0"/>
          </a:p>
        </p:txBody>
      </p:sp>
      <p:sp>
        <p:nvSpPr>
          <p:cNvPr id="15" name="CuadroTexto 14">
            <a:extLst>
              <a:ext uri="{FF2B5EF4-FFF2-40B4-BE49-F238E27FC236}">
                <a16:creationId xmlns:a16="http://schemas.microsoft.com/office/drawing/2014/main" id="{D5CAF7BF-BFFA-10EA-6934-4B33514783B3}"/>
              </a:ext>
            </a:extLst>
          </p:cNvPr>
          <p:cNvSpPr txBox="1"/>
          <p:nvPr/>
        </p:nvSpPr>
        <p:spPr>
          <a:xfrm>
            <a:off x="8676912" y="5163200"/>
            <a:ext cx="2720425" cy="923330"/>
          </a:xfrm>
          <a:prstGeom prst="rect">
            <a:avLst/>
          </a:prstGeom>
          <a:noFill/>
        </p:spPr>
        <p:txBody>
          <a:bodyPr wrap="none" rtlCol="0">
            <a:spAutoFit/>
          </a:bodyPr>
          <a:lstStyle/>
          <a:p>
            <a:r>
              <a:rPr lang="es-MX" dirty="0"/>
              <a:t>Edad de piedra</a:t>
            </a:r>
          </a:p>
          <a:p>
            <a:r>
              <a:rPr lang="es-MX" dirty="0"/>
              <a:t>Edad de los metales</a:t>
            </a:r>
          </a:p>
          <a:p>
            <a:r>
              <a:rPr lang="es-MX" dirty="0"/>
              <a:t>Hachas, arcos, cuchillos, etc.</a:t>
            </a:r>
          </a:p>
        </p:txBody>
      </p:sp>
    </p:spTree>
    <p:extLst>
      <p:ext uri="{BB962C8B-B14F-4D97-AF65-F5344CB8AC3E}">
        <p14:creationId xmlns:p14="http://schemas.microsoft.com/office/powerpoint/2010/main" val="2396796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EF33-3B60-9DA9-F0A6-A0D3C3F02B19}"/>
              </a:ext>
            </a:extLst>
          </p:cNvPr>
          <p:cNvSpPr>
            <a:spLocks noGrp="1"/>
          </p:cNvSpPr>
          <p:nvPr>
            <p:ph type="title"/>
          </p:nvPr>
        </p:nvSpPr>
        <p:spPr/>
        <p:txBody>
          <a:bodyPr/>
          <a:lstStyle/>
          <a:p>
            <a:r>
              <a:rPr lang="es-CO" dirty="0"/>
              <a:t>El rol de la mujer</a:t>
            </a:r>
          </a:p>
        </p:txBody>
      </p:sp>
      <p:pic>
        <p:nvPicPr>
          <p:cNvPr id="5" name="Marcador de contenido 4">
            <a:extLst>
              <a:ext uri="{FF2B5EF4-FFF2-40B4-BE49-F238E27FC236}">
                <a16:creationId xmlns:a16="http://schemas.microsoft.com/office/drawing/2014/main" id="{FBE83CD7-6FB1-6044-5539-6715D61CC2B8}"/>
              </a:ext>
            </a:extLst>
          </p:cNvPr>
          <p:cNvPicPr>
            <a:picLocks noGrp="1" noChangeAspect="1"/>
          </p:cNvPicPr>
          <p:nvPr>
            <p:ph sz="quarter" idx="13"/>
          </p:nvPr>
        </p:nvPicPr>
        <p:blipFill>
          <a:blip r:embed="rId2"/>
          <a:stretch>
            <a:fillRect/>
          </a:stretch>
        </p:blipFill>
        <p:spPr>
          <a:xfrm>
            <a:off x="4767372" y="2136036"/>
            <a:ext cx="2657256" cy="3424237"/>
          </a:xfrm>
        </p:spPr>
      </p:pic>
    </p:spTree>
    <p:extLst>
      <p:ext uri="{BB962C8B-B14F-4D97-AF65-F5344CB8AC3E}">
        <p14:creationId xmlns:p14="http://schemas.microsoft.com/office/powerpoint/2010/main" val="1101615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52E9-2AF5-BCAD-53CA-D39C7AC826A9}"/>
              </a:ext>
            </a:extLst>
          </p:cNvPr>
          <p:cNvSpPr>
            <a:spLocks noGrp="1"/>
          </p:cNvSpPr>
          <p:nvPr>
            <p:ph type="title"/>
          </p:nvPr>
        </p:nvSpPr>
        <p:spPr/>
        <p:txBody>
          <a:bodyPr/>
          <a:lstStyle/>
          <a:p>
            <a:r>
              <a:rPr lang="es-CO" dirty="0"/>
              <a:t>Divisiones de trabajo</a:t>
            </a:r>
          </a:p>
        </p:txBody>
      </p:sp>
      <p:pic>
        <p:nvPicPr>
          <p:cNvPr id="5" name="Marcador de contenido 4">
            <a:extLst>
              <a:ext uri="{FF2B5EF4-FFF2-40B4-BE49-F238E27FC236}">
                <a16:creationId xmlns:a16="http://schemas.microsoft.com/office/drawing/2014/main" id="{F19C7FD7-82EB-3564-3235-AAB67BEB355F}"/>
              </a:ext>
            </a:extLst>
          </p:cNvPr>
          <p:cNvPicPr>
            <a:picLocks noGrp="1" noChangeAspect="1"/>
          </p:cNvPicPr>
          <p:nvPr>
            <p:ph sz="quarter" idx="13"/>
          </p:nvPr>
        </p:nvPicPr>
        <p:blipFill>
          <a:blip r:embed="rId2"/>
          <a:stretch>
            <a:fillRect/>
          </a:stretch>
        </p:blipFill>
        <p:spPr>
          <a:xfrm>
            <a:off x="1045016" y="2431947"/>
            <a:ext cx="2327448" cy="1591128"/>
          </a:xfrm>
        </p:spPr>
      </p:pic>
      <p:sp>
        <p:nvSpPr>
          <p:cNvPr id="6" name="CuadroTexto 5">
            <a:extLst>
              <a:ext uri="{FF2B5EF4-FFF2-40B4-BE49-F238E27FC236}">
                <a16:creationId xmlns:a16="http://schemas.microsoft.com/office/drawing/2014/main" id="{F5F47F7D-A309-F570-2D5A-A7A2CA7F5FFA}"/>
              </a:ext>
            </a:extLst>
          </p:cNvPr>
          <p:cNvSpPr txBox="1"/>
          <p:nvPr/>
        </p:nvSpPr>
        <p:spPr>
          <a:xfrm>
            <a:off x="1357706" y="1867507"/>
            <a:ext cx="1702069" cy="369332"/>
          </a:xfrm>
          <a:prstGeom prst="rect">
            <a:avLst/>
          </a:prstGeom>
          <a:noFill/>
        </p:spPr>
        <p:txBody>
          <a:bodyPr wrap="none" rtlCol="0">
            <a:spAutoFit/>
          </a:bodyPr>
          <a:lstStyle/>
          <a:p>
            <a:r>
              <a:rPr lang="es-CO" dirty="0"/>
              <a:t>Primera división </a:t>
            </a:r>
          </a:p>
        </p:txBody>
      </p:sp>
      <p:sp>
        <p:nvSpPr>
          <p:cNvPr id="7" name="CuadroTexto 6">
            <a:extLst>
              <a:ext uri="{FF2B5EF4-FFF2-40B4-BE49-F238E27FC236}">
                <a16:creationId xmlns:a16="http://schemas.microsoft.com/office/drawing/2014/main" id="{59B002B7-C540-B51F-C969-9692D2B6D16B}"/>
              </a:ext>
            </a:extLst>
          </p:cNvPr>
          <p:cNvSpPr txBox="1"/>
          <p:nvPr/>
        </p:nvSpPr>
        <p:spPr>
          <a:xfrm>
            <a:off x="1531022" y="4055662"/>
            <a:ext cx="1455848" cy="369332"/>
          </a:xfrm>
          <a:prstGeom prst="rect">
            <a:avLst/>
          </a:prstGeom>
          <a:noFill/>
        </p:spPr>
        <p:txBody>
          <a:bodyPr wrap="none" rtlCol="0">
            <a:spAutoFit/>
          </a:bodyPr>
          <a:lstStyle/>
          <a:p>
            <a:r>
              <a:rPr lang="es-CO" dirty="0"/>
              <a:t>Caza y pesca</a:t>
            </a:r>
          </a:p>
        </p:txBody>
      </p:sp>
      <p:pic>
        <p:nvPicPr>
          <p:cNvPr id="9" name="Imagen 8">
            <a:extLst>
              <a:ext uri="{FF2B5EF4-FFF2-40B4-BE49-F238E27FC236}">
                <a16:creationId xmlns:a16="http://schemas.microsoft.com/office/drawing/2014/main" id="{BD5032B2-52FA-AA4D-920E-ECFFF601C36E}"/>
              </a:ext>
            </a:extLst>
          </p:cNvPr>
          <p:cNvPicPr>
            <a:picLocks noChangeAspect="1"/>
          </p:cNvPicPr>
          <p:nvPr/>
        </p:nvPicPr>
        <p:blipFill>
          <a:blip r:embed="rId3"/>
          <a:stretch>
            <a:fillRect/>
          </a:stretch>
        </p:blipFill>
        <p:spPr>
          <a:xfrm>
            <a:off x="979395" y="4643307"/>
            <a:ext cx="2458689" cy="1229345"/>
          </a:xfrm>
          <a:prstGeom prst="rect">
            <a:avLst/>
          </a:prstGeom>
        </p:spPr>
      </p:pic>
      <p:sp>
        <p:nvSpPr>
          <p:cNvPr id="10" name="CuadroTexto 9">
            <a:extLst>
              <a:ext uri="{FF2B5EF4-FFF2-40B4-BE49-F238E27FC236}">
                <a16:creationId xmlns:a16="http://schemas.microsoft.com/office/drawing/2014/main" id="{CCEF1DF4-1D36-85C9-E305-2E987EBEDC7B}"/>
              </a:ext>
            </a:extLst>
          </p:cNvPr>
          <p:cNvSpPr txBox="1"/>
          <p:nvPr/>
        </p:nvSpPr>
        <p:spPr>
          <a:xfrm>
            <a:off x="1086797" y="5906299"/>
            <a:ext cx="2243884" cy="369332"/>
          </a:xfrm>
          <a:prstGeom prst="rect">
            <a:avLst/>
          </a:prstGeom>
          <a:noFill/>
        </p:spPr>
        <p:txBody>
          <a:bodyPr wrap="none" rtlCol="0">
            <a:spAutoFit/>
          </a:bodyPr>
          <a:lstStyle/>
          <a:p>
            <a:r>
              <a:rPr lang="es-CO" dirty="0"/>
              <a:t>Agricultura y pastoreo</a:t>
            </a:r>
          </a:p>
        </p:txBody>
      </p:sp>
      <p:sp>
        <p:nvSpPr>
          <p:cNvPr id="18" name="CuadroTexto 17">
            <a:extLst>
              <a:ext uri="{FF2B5EF4-FFF2-40B4-BE49-F238E27FC236}">
                <a16:creationId xmlns:a16="http://schemas.microsoft.com/office/drawing/2014/main" id="{CCFFC36F-B2CB-9ED5-F573-4D121CE5E526}"/>
              </a:ext>
            </a:extLst>
          </p:cNvPr>
          <p:cNvSpPr txBox="1"/>
          <p:nvPr/>
        </p:nvSpPr>
        <p:spPr>
          <a:xfrm>
            <a:off x="5195749" y="1876717"/>
            <a:ext cx="1800493" cy="369332"/>
          </a:xfrm>
          <a:prstGeom prst="rect">
            <a:avLst/>
          </a:prstGeom>
          <a:noFill/>
        </p:spPr>
        <p:txBody>
          <a:bodyPr wrap="none" rtlCol="0">
            <a:spAutoFit/>
          </a:bodyPr>
          <a:lstStyle/>
          <a:p>
            <a:r>
              <a:rPr lang="es-CO" dirty="0"/>
              <a:t>Segunda división </a:t>
            </a:r>
          </a:p>
        </p:txBody>
      </p:sp>
      <p:pic>
        <p:nvPicPr>
          <p:cNvPr id="24" name="Imagen 23">
            <a:extLst>
              <a:ext uri="{FF2B5EF4-FFF2-40B4-BE49-F238E27FC236}">
                <a16:creationId xmlns:a16="http://schemas.microsoft.com/office/drawing/2014/main" id="{2270AF24-74F1-D974-ACF5-727C47E09293}"/>
              </a:ext>
            </a:extLst>
          </p:cNvPr>
          <p:cNvPicPr>
            <a:picLocks noChangeAspect="1"/>
          </p:cNvPicPr>
          <p:nvPr/>
        </p:nvPicPr>
        <p:blipFill>
          <a:blip r:embed="rId4"/>
          <a:stretch>
            <a:fillRect/>
          </a:stretch>
        </p:blipFill>
        <p:spPr>
          <a:xfrm>
            <a:off x="5041777" y="2431947"/>
            <a:ext cx="2108431" cy="1401173"/>
          </a:xfrm>
          <a:prstGeom prst="rect">
            <a:avLst/>
          </a:prstGeom>
        </p:spPr>
      </p:pic>
      <p:sp>
        <p:nvSpPr>
          <p:cNvPr id="25" name="CuadroTexto 24">
            <a:extLst>
              <a:ext uri="{FF2B5EF4-FFF2-40B4-BE49-F238E27FC236}">
                <a16:creationId xmlns:a16="http://schemas.microsoft.com/office/drawing/2014/main" id="{9F7B8FD3-9D8B-BFBF-D634-745E2979FEFD}"/>
              </a:ext>
            </a:extLst>
          </p:cNvPr>
          <p:cNvSpPr txBox="1"/>
          <p:nvPr/>
        </p:nvSpPr>
        <p:spPr>
          <a:xfrm>
            <a:off x="5090043" y="3870996"/>
            <a:ext cx="2011897" cy="369332"/>
          </a:xfrm>
          <a:prstGeom prst="rect">
            <a:avLst/>
          </a:prstGeom>
          <a:noFill/>
        </p:spPr>
        <p:txBody>
          <a:bodyPr wrap="none" rtlCol="0">
            <a:spAutoFit/>
          </a:bodyPr>
          <a:lstStyle/>
          <a:p>
            <a:r>
              <a:rPr lang="es-CO" dirty="0"/>
              <a:t>Oficios y artesanías</a:t>
            </a:r>
          </a:p>
        </p:txBody>
      </p:sp>
      <p:sp>
        <p:nvSpPr>
          <p:cNvPr id="27" name="CuadroTexto 26">
            <a:extLst>
              <a:ext uri="{FF2B5EF4-FFF2-40B4-BE49-F238E27FC236}">
                <a16:creationId xmlns:a16="http://schemas.microsoft.com/office/drawing/2014/main" id="{890306B5-A2AA-8EA3-7A2E-F00FA554213D}"/>
              </a:ext>
            </a:extLst>
          </p:cNvPr>
          <p:cNvSpPr txBox="1"/>
          <p:nvPr/>
        </p:nvSpPr>
        <p:spPr>
          <a:xfrm>
            <a:off x="8838600" y="1841971"/>
            <a:ext cx="1667572" cy="369332"/>
          </a:xfrm>
          <a:prstGeom prst="rect">
            <a:avLst/>
          </a:prstGeom>
          <a:noFill/>
        </p:spPr>
        <p:txBody>
          <a:bodyPr wrap="none" rtlCol="0">
            <a:spAutoFit/>
          </a:bodyPr>
          <a:lstStyle/>
          <a:p>
            <a:r>
              <a:rPr lang="es-CO" dirty="0"/>
              <a:t>Tercera división </a:t>
            </a:r>
          </a:p>
        </p:txBody>
      </p:sp>
      <p:pic>
        <p:nvPicPr>
          <p:cNvPr id="29" name="Imagen 28">
            <a:extLst>
              <a:ext uri="{FF2B5EF4-FFF2-40B4-BE49-F238E27FC236}">
                <a16:creationId xmlns:a16="http://schemas.microsoft.com/office/drawing/2014/main" id="{AE235C5A-287E-4B41-FB82-DB116C608DC9}"/>
              </a:ext>
            </a:extLst>
          </p:cNvPr>
          <p:cNvPicPr>
            <a:picLocks noChangeAspect="1"/>
          </p:cNvPicPr>
          <p:nvPr/>
        </p:nvPicPr>
        <p:blipFill>
          <a:blip r:embed="rId5"/>
          <a:stretch>
            <a:fillRect/>
          </a:stretch>
        </p:blipFill>
        <p:spPr>
          <a:xfrm>
            <a:off x="8710713" y="2431947"/>
            <a:ext cx="1950265" cy="1919061"/>
          </a:xfrm>
          <a:prstGeom prst="rect">
            <a:avLst/>
          </a:prstGeom>
        </p:spPr>
      </p:pic>
      <p:sp>
        <p:nvSpPr>
          <p:cNvPr id="30" name="CuadroTexto 29">
            <a:extLst>
              <a:ext uri="{FF2B5EF4-FFF2-40B4-BE49-F238E27FC236}">
                <a16:creationId xmlns:a16="http://schemas.microsoft.com/office/drawing/2014/main" id="{59AAC4C3-B891-5CA4-CA4F-7D7917013E19}"/>
              </a:ext>
            </a:extLst>
          </p:cNvPr>
          <p:cNvSpPr txBox="1"/>
          <p:nvPr/>
        </p:nvSpPr>
        <p:spPr>
          <a:xfrm>
            <a:off x="9214790" y="4351008"/>
            <a:ext cx="915187" cy="369332"/>
          </a:xfrm>
          <a:prstGeom prst="rect">
            <a:avLst/>
          </a:prstGeom>
          <a:noFill/>
        </p:spPr>
        <p:txBody>
          <a:bodyPr wrap="none" rtlCol="0">
            <a:spAutoFit/>
          </a:bodyPr>
          <a:lstStyle/>
          <a:p>
            <a:r>
              <a:rPr lang="es-CO" dirty="0"/>
              <a:t>Trueque</a:t>
            </a:r>
          </a:p>
        </p:txBody>
      </p:sp>
      <p:sp>
        <p:nvSpPr>
          <p:cNvPr id="33" name="CuadroTexto 32">
            <a:extLst>
              <a:ext uri="{FF2B5EF4-FFF2-40B4-BE49-F238E27FC236}">
                <a16:creationId xmlns:a16="http://schemas.microsoft.com/office/drawing/2014/main" id="{797C9E3D-77CC-966F-DCE8-81F776D64931}"/>
              </a:ext>
            </a:extLst>
          </p:cNvPr>
          <p:cNvSpPr txBox="1"/>
          <p:nvPr/>
        </p:nvSpPr>
        <p:spPr>
          <a:xfrm>
            <a:off x="5393234" y="4535674"/>
            <a:ext cx="1417568" cy="1200329"/>
          </a:xfrm>
          <a:prstGeom prst="rect">
            <a:avLst/>
          </a:prstGeom>
          <a:noFill/>
        </p:spPr>
        <p:txBody>
          <a:bodyPr wrap="none" rtlCol="0">
            <a:spAutoFit/>
          </a:bodyPr>
          <a:lstStyle/>
          <a:p>
            <a:r>
              <a:rPr lang="es-CO" dirty="0"/>
              <a:t>Herramientas</a:t>
            </a:r>
          </a:p>
          <a:p>
            <a:r>
              <a:rPr lang="es-CO" dirty="0"/>
              <a:t>Armas</a:t>
            </a:r>
          </a:p>
          <a:p>
            <a:r>
              <a:rPr lang="es-CO" dirty="0"/>
              <a:t>Utensilios</a:t>
            </a:r>
          </a:p>
          <a:p>
            <a:r>
              <a:rPr lang="es-CO" dirty="0"/>
              <a:t>Otros objetos</a:t>
            </a:r>
          </a:p>
        </p:txBody>
      </p:sp>
      <p:sp>
        <p:nvSpPr>
          <p:cNvPr id="3" name="CuadroTexto 2">
            <a:extLst>
              <a:ext uri="{FF2B5EF4-FFF2-40B4-BE49-F238E27FC236}">
                <a16:creationId xmlns:a16="http://schemas.microsoft.com/office/drawing/2014/main" id="{C5407953-B86A-0A2C-A721-026A8379284A}"/>
              </a:ext>
            </a:extLst>
          </p:cNvPr>
          <p:cNvSpPr txBox="1"/>
          <p:nvPr/>
        </p:nvSpPr>
        <p:spPr>
          <a:xfrm>
            <a:off x="9045285" y="4643307"/>
            <a:ext cx="1281120" cy="369332"/>
          </a:xfrm>
          <a:prstGeom prst="rect">
            <a:avLst/>
          </a:prstGeom>
          <a:noFill/>
        </p:spPr>
        <p:txBody>
          <a:bodyPr wrap="none" rtlCol="0">
            <a:spAutoFit/>
          </a:bodyPr>
          <a:lstStyle/>
          <a:p>
            <a:r>
              <a:rPr lang="es-CO" dirty="0"/>
              <a:t>Mercaderes</a:t>
            </a:r>
          </a:p>
        </p:txBody>
      </p:sp>
    </p:spTree>
    <p:extLst>
      <p:ext uri="{BB962C8B-B14F-4D97-AF65-F5344CB8AC3E}">
        <p14:creationId xmlns:p14="http://schemas.microsoft.com/office/powerpoint/2010/main" val="2211934333"/>
      </p:ext>
    </p:extLst>
  </p:cSld>
  <p:clrMapOvr>
    <a:masterClrMapping/>
  </p:clrMapOvr>
</p:sld>
</file>

<file path=ppt/theme/theme1.xml><?xml version="1.0" encoding="utf-8"?>
<a:theme xmlns:a="http://schemas.openxmlformats.org/drawingml/2006/main" name="Gota">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TM04033925[[fn=Gota]]</Template>
  <TotalTime>658</TotalTime>
  <Words>1995</Words>
  <Application>Microsoft Office PowerPoint</Application>
  <PresentationFormat>Panorámica</PresentationFormat>
  <Paragraphs>139</Paragraphs>
  <Slides>35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35</vt:i4>
      </vt:variant>
    </vt:vector>
  </HeadingPairs>
  <TitlesOfParts>
    <vt:vector size="40" baseType="lpstr">
      <vt:lpstr>Arial</vt:lpstr>
      <vt:lpstr>Calibri</vt:lpstr>
      <vt:lpstr>Calibri-Bold</vt:lpstr>
      <vt:lpstr>Tw Cen MT</vt:lpstr>
      <vt:lpstr>Gota</vt:lpstr>
      <vt:lpstr>Presentación de PowerPoint</vt:lpstr>
      <vt:lpstr>¿Qué es?</vt:lpstr>
      <vt:lpstr>etimología</vt:lpstr>
      <vt:lpstr>En Colombia</vt:lpstr>
      <vt:lpstr>Libertad</vt:lpstr>
      <vt:lpstr>Fundamentos de la economía</vt:lpstr>
      <vt:lpstr>Comunidad primitiva</vt:lpstr>
      <vt:lpstr>El rol de la mujer</vt:lpstr>
      <vt:lpstr>Divisiones de trabajo</vt:lpstr>
      <vt:lpstr>Modo asiático de producción</vt:lpstr>
      <vt:lpstr>Presentación de PowerPoint</vt:lpstr>
      <vt:lpstr>Esclavismo</vt:lpstr>
      <vt:lpstr>Aparición de dos clases sociales</vt:lpstr>
      <vt:lpstr> A que se debe la aparición de dos clases sociales</vt:lpstr>
      <vt:lpstr>La base de la producción</vt:lpstr>
      <vt:lpstr>Amplio desarrollo de las fuerzas productivas</vt:lpstr>
      <vt:lpstr>Surgimiento de la moneda</vt:lpstr>
      <vt:lpstr>Relaciones sociales de producción</vt:lpstr>
      <vt:lpstr>Periodo de transición</vt:lpstr>
      <vt:lpstr>Feudalismo</vt:lpstr>
      <vt:lpstr>Características del feudalismo</vt:lpstr>
      <vt:lpstr>Capitalismo</vt:lpstr>
      <vt:lpstr>El Desarrollo del Comercio y el Capital</vt:lpstr>
      <vt:lpstr>La Revolución Industrial y la Producción en Masa</vt:lpstr>
      <vt:lpstr>Características</vt:lpstr>
      <vt:lpstr>Socialismo</vt:lpstr>
      <vt:lpstr>Características fundamentales del socialismo </vt:lpstr>
      <vt:lpstr>Presentación de PowerPoint</vt:lpstr>
      <vt:lpstr>Concepto de trabajo</vt:lpstr>
      <vt:lpstr>Los derechos del trabajo y en el trabajo </vt:lpstr>
      <vt:lpstr>Derechos relacionados con el trabajo</vt:lpstr>
      <vt:lpstr>Trabajo vs Empleo</vt:lpstr>
      <vt:lpstr>Función social del trabajo </vt:lpstr>
      <vt:lpstr>Trabajo Productivo</vt:lpstr>
      <vt:lpstr>Trabajo reproductivo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Deiby Gerleyn Taborda Giraldo</dc:creator>
  <cp:lastModifiedBy>Deiby Taborda</cp:lastModifiedBy>
  <cp:revision>1</cp:revision>
  <dcterms:created xsi:type="dcterms:W3CDTF">2024-07-29T19:16:53Z</dcterms:created>
  <dcterms:modified xsi:type="dcterms:W3CDTF">2024-07-30T17:36:21Z</dcterms:modified>
</cp:coreProperties>
</file>